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8" r:id="rId6"/>
    <p:sldId id="269" r:id="rId7"/>
    <p:sldId id="261" r:id="rId8"/>
    <p:sldId id="262" r:id="rId9"/>
    <p:sldId id="263" r:id="rId10"/>
    <p:sldId id="264" r:id="rId11"/>
    <p:sldId id="259" r:id="rId12"/>
    <p:sldId id="265" r:id="rId13"/>
    <p:sldId id="267" r:id="rId14"/>
    <p:sldId id="270" r:id="rId15"/>
    <p:sldId id="266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E6D08-9306-41A1-A5DF-827B9C5A6E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1BDD999-9C69-4A61-854F-DD081AFF8D07}">
      <dgm:prSet phldrT="[Texto]"/>
      <dgm:spPr/>
      <dgm:t>
        <a:bodyPr/>
        <a:lstStyle/>
        <a:p>
          <a:r>
            <a:rPr lang="es-CO" dirty="0" smtClean="0"/>
            <a:t>Enfoque metodológico </a:t>
          </a:r>
          <a:endParaRPr lang="es-CO" dirty="0"/>
        </a:p>
      </dgm:t>
    </dgm:pt>
    <dgm:pt modelId="{23EE71FD-7360-46AC-9321-75B0C1FA4B13}" type="parTrans" cxnId="{8641133B-2A3B-4B01-BD93-4A96FC2F4F7A}">
      <dgm:prSet/>
      <dgm:spPr/>
      <dgm:t>
        <a:bodyPr/>
        <a:lstStyle/>
        <a:p>
          <a:endParaRPr lang="es-CO"/>
        </a:p>
      </dgm:t>
    </dgm:pt>
    <dgm:pt modelId="{0C4A97E2-23EA-4C77-92AF-CE538D348FA3}" type="sibTrans" cxnId="{8641133B-2A3B-4B01-BD93-4A96FC2F4F7A}">
      <dgm:prSet/>
      <dgm:spPr/>
      <dgm:t>
        <a:bodyPr/>
        <a:lstStyle/>
        <a:p>
          <a:endParaRPr lang="es-CO"/>
        </a:p>
      </dgm:t>
    </dgm:pt>
    <dgm:pt modelId="{E991C119-5199-4700-947E-3BBCCC33F6D1}">
      <dgm:prSet phldrT="[Texto]"/>
      <dgm:spPr/>
      <dgm:t>
        <a:bodyPr/>
        <a:lstStyle/>
        <a:p>
          <a:r>
            <a:rPr lang="es-CO" dirty="0" smtClean="0"/>
            <a:t>Recursos para el aprendizaje </a:t>
          </a:r>
          <a:endParaRPr lang="es-CO" dirty="0"/>
        </a:p>
      </dgm:t>
    </dgm:pt>
    <dgm:pt modelId="{73A129C2-94CE-4271-AD97-D198EB678BCC}" type="parTrans" cxnId="{74846E2E-FF34-45AC-9416-F8474C720C24}">
      <dgm:prSet/>
      <dgm:spPr/>
      <dgm:t>
        <a:bodyPr/>
        <a:lstStyle/>
        <a:p>
          <a:endParaRPr lang="es-CO"/>
        </a:p>
      </dgm:t>
    </dgm:pt>
    <dgm:pt modelId="{FAA9934A-9905-43C2-9B8D-975C3FB0131E}" type="sibTrans" cxnId="{74846E2E-FF34-45AC-9416-F8474C720C24}">
      <dgm:prSet/>
      <dgm:spPr/>
      <dgm:t>
        <a:bodyPr/>
        <a:lstStyle/>
        <a:p>
          <a:endParaRPr lang="es-CO"/>
        </a:p>
      </dgm:t>
    </dgm:pt>
    <dgm:pt modelId="{955A38B0-7B08-4B7E-B5AE-8BA130B790A6}">
      <dgm:prSet phldrT="[Texto]"/>
      <dgm:spPr/>
      <dgm:t>
        <a:bodyPr/>
        <a:lstStyle/>
        <a:p>
          <a:r>
            <a:rPr lang="es-CO" dirty="0" smtClean="0"/>
            <a:t>Relación pedagógica </a:t>
          </a:r>
          <a:endParaRPr lang="es-CO" dirty="0"/>
        </a:p>
      </dgm:t>
    </dgm:pt>
    <dgm:pt modelId="{59161F84-901A-4911-89C2-981CBF108311}" type="parTrans" cxnId="{298B2093-44B8-4451-8E27-C4C341F165CA}">
      <dgm:prSet/>
      <dgm:spPr/>
      <dgm:t>
        <a:bodyPr/>
        <a:lstStyle/>
        <a:p>
          <a:endParaRPr lang="es-CO"/>
        </a:p>
      </dgm:t>
    </dgm:pt>
    <dgm:pt modelId="{4E5D8DB4-00B1-4DAE-9961-1E8AB65CF60E}" type="sibTrans" cxnId="{298B2093-44B8-4451-8E27-C4C341F165CA}">
      <dgm:prSet/>
      <dgm:spPr/>
      <dgm:t>
        <a:bodyPr/>
        <a:lstStyle/>
        <a:p>
          <a:endParaRPr lang="es-CO"/>
        </a:p>
      </dgm:t>
    </dgm:pt>
    <dgm:pt modelId="{01A30A86-A3BB-4BD3-9348-FE4279910425}">
      <dgm:prSet/>
      <dgm:spPr/>
      <dgm:t>
        <a:bodyPr/>
        <a:lstStyle/>
        <a:p>
          <a:r>
            <a:rPr lang="es-CO" dirty="0" smtClean="0"/>
            <a:t>Uso articulado de los recursos para el aprendizaje</a:t>
          </a:r>
          <a:endParaRPr lang="es-CO" dirty="0"/>
        </a:p>
      </dgm:t>
    </dgm:pt>
    <dgm:pt modelId="{08574073-362C-4E50-8EC9-E7B2C652E1DE}" type="parTrans" cxnId="{CF314051-B8A4-40F6-AB41-73005B9DBD65}">
      <dgm:prSet/>
      <dgm:spPr/>
      <dgm:t>
        <a:bodyPr/>
        <a:lstStyle/>
        <a:p>
          <a:endParaRPr lang="es-CO"/>
        </a:p>
      </dgm:t>
    </dgm:pt>
    <dgm:pt modelId="{F2CE08F4-FC27-4D8B-ABF3-D34E73CCB9C4}" type="sibTrans" cxnId="{CF314051-B8A4-40F6-AB41-73005B9DBD65}">
      <dgm:prSet/>
      <dgm:spPr/>
      <dgm:t>
        <a:bodyPr/>
        <a:lstStyle/>
        <a:p>
          <a:endParaRPr lang="es-CO"/>
        </a:p>
      </dgm:t>
    </dgm:pt>
    <dgm:pt modelId="{5F6183B2-198D-433F-976A-84C6E7A01ED6}">
      <dgm:prSet/>
      <dgm:spPr/>
      <dgm:t>
        <a:bodyPr/>
        <a:lstStyle/>
        <a:p>
          <a:r>
            <a:rPr lang="es-CO" dirty="0" smtClean="0"/>
            <a:t>Uso pedagógico de las evaluaciones externas </a:t>
          </a:r>
          <a:endParaRPr lang="es-CO" dirty="0"/>
        </a:p>
      </dgm:t>
    </dgm:pt>
    <dgm:pt modelId="{06AABCD3-BBD8-4CAF-84E6-61DE09926394}" type="parTrans" cxnId="{27EB3CFE-FA87-439A-AABB-83FCE6A78542}">
      <dgm:prSet/>
      <dgm:spPr/>
      <dgm:t>
        <a:bodyPr/>
        <a:lstStyle/>
        <a:p>
          <a:endParaRPr lang="es-CO"/>
        </a:p>
      </dgm:t>
    </dgm:pt>
    <dgm:pt modelId="{A54450D0-0E10-467C-9537-4186AB16AD09}" type="sibTrans" cxnId="{27EB3CFE-FA87-439A-AABB-83FCE6A78542}">
      <dgm:prSet/>
      <dgm:spPr/>
      <dgm:t>
        <a:bodyPr/>
        <a:lstStyle/>
        <a:p>
          <a:endParaRPr lang="es-CO"/>
        </a:p>
      </dgm:t>
    </dgm:pt>
    <dgm:pt modelId="{39B979CB-1634-42F9-8579-0608503417D7}">
      <dgm:prSet/>
      <dgm:spPr/>
      <dgm:t>
        <a:bodyPr/>
        <a:lstStyle/>
        <a:p>
          <a:r>
            <a:rPr lang="es-CO" dirty="0" smtClean="0"/>
            <a:t>Evaluación , </a:t>
          </a:r>
          <a:r>
            <a:rPr lang="es-CO" dirty="0" smtClean="0"/>
            <a:t>Evaluación en el aula </a:t>
          </a:r>
          <a:endParaRPr lang="es-CO" dirty="0"/>
        </a:p>
      </dgm:t>
    </dgm:pt>
    <dgm:pt modelId="{B130FD5D-CA29-45D8-A8C1-2E4D3843F08C}" type="parTrans" cxnId="{88AC9E53-54A7-4400-8E5C-38F5EC2EC853}">
      <dgm:prSet/>
      <dgm:spPr/>
      <dgm:t>
        <a:bodyPr/>
        <a:lstStyle/>
        <a:p>
          <a:endParaRPr lang="es-CO"/>
        </a:p>
      </dgm:t>
    </dgm:pt>
    <dgm:pt modelId="{CC45070B-494F-47F2-AD22-928A89E0E18C}" type="sibTrans" cxnId="{88AC9E53-54A7-4400-8E5C-38F5EC2EC853}">
      <dgm:prSet/>
      <dgm:spPr/>
      <dgm:t>
        <a:bodyPr/>
        <a:lstStyle/>
        <a:p>
          <a:endParaRPr lang="es-CO"/>
        </a:p>
      </dgm:t>
    </dgm:pt>
    <dgm:pt modelId="{099BC1A3-FD5B-49A6-B04C-DAAADB307305}">
      <dgm:prSet/>
      <dgm:spPr/>
      <dgm:t>
        <a:bodyPr/>
        <a:lstStyle/>
        <a:p>
          <a:r>
            <a:rPr lang="es-CO" smtClean="0"/>
            <a:t>Opciones didácticas para las áreas, asignaturas y proyectos transversales </a:t>
          </a:r>
          <a:endParaRPr lang="es-CO"/>
        </a:p>
      </dgm:t>
    </dgm:pt>
    <dgm:pt modelId="{386A18ED-F94F-4E6A-ADA0-8DCB161ED801}" type="parTrans" cxnId="{7436E31E-7317-4789-AB25-4879C44A22E5}">
      <dgm:prSet/>
      <dgm:spPr/>
      <dgm:t>
        <a:bodyPr/>
        <a:lstStyle/>
        <a:p>
          <a:endParaRPr lang="es-CO"/>
        </a:p>
      </dgm:t>
    </dgm:pt>
    <dgm:pt modelId="{441E757D-8C33-456A-9C9A-6E32FEAE7158}" type="sibTrans" cxnId="{7436E31E-7317-4789-AB25-4879C44A22E5}">
      <dgm:prSet/>
      <dgm:spPr/>
      <dgm:t>
        <a:bodyPr/>
        <a:lstStyle/>
        <a:p>
          <a:endParaRPr lang="es-CO"/>
        </a:p>
      </dgm:t>
    </dgm:pt>
    <dgm:pt modelId="{5E00CC69-2C6D-444F-90DF-D40B99D90720}">
      <dgm:prSet/>
      <dgm:spPr/>
      <dgm:t>
        <a:bodyPr/>
        <a:lstStyle/>
        <a:p>
          <a:r>
            <a:rPr lang="es-CO" smtClean="0"/>
            <a:t>Planeación de clases </a:t>
          </a:r>
          <a:endParaRPr lang="es-CO"/>
        </a:p>
      </dgm:t>
    </dgm:pt>
    <dgm:pt modelId="{0F8D828D-0D2A-40F7-8344-EC6864FA6062}" type="parTrans" cxnId="{DC0EE925-5AF8-4214-9894-8A38039BEFA5}">
      <dgm:prSet/>
      <dgm:spPr/>
      <dgm:t>
        <a:bodyPr/>
        <a:lstStyle/>
        <a:p>
          <a:endParaRPr lang="es-CO"/>
        </a:p>
      </dgm:t>
    </dgm:pt>
    <dgm:pt modelId="{D1B88BD8-F216-453D-A717-728AD04A9E10}" type="sibTrans" cxnId="{DC0EE925-5AF8-4214-9894-8A38039BEFA5}">
      <dgm:prSet/>
      <dgm:spPr/>
      <dgm:t>
        <a:bodyPr/>
        <a:lstStyle/>
        <a:p>
          <a:endParaRPr lang="es-CO"/>
        </a:p>
      </dgm:t>
    </dgm:pt>
    <dgm:pt modelId="{0FDC54CE-1559-4B26-893A-360495757705}">
      <dgm:prSet/>
      <dgm:spPr/>
      <dgm:t>
        <a:bodyPr/>
        <a:lstStyle/>
        <a:p>
          <a:r>
            <a:rPr lang="es-CO" dirty="0" smtClean="0"/>
            <a:t>Seguimiento a los egresados </a:t>
          </a:r>
          <a:endParaRPr lang="es-CO" dirty="0"/>
        </a:p>
      </dgm:t>
    </dgm:pt>
    <dgm:pt modelId="{E9A53DDF-144E-4933-A6F0-609D03772833}" type="parTrans" cxnId="{54B98310-A8F1-4A06-B55A-7A2D8329E3A5}">
      <dgm:prSet/>
      <dgm:spPr/>
      <dgm:t>
        <a:bodyPr/>
        <a:lstStyle/>
        <a:p>
          <a:endParaRPr lang="es-CO"/>
        </a:p>
      </dgm:t>
    </dgm:pt>
    <dgm:pt modelId="{61DFB69D-5427-45B2-B7C2-95E73C3875F5}" type="sibTrans" cxnId="{54B98310-A8F1-4A06-B55A-7A2D8329E3A5}">
      <dgm:prSet/>
      <dgm:spPr/>
      <dgm:t>
        <a:bodyPr/>
        <a:lstStyle/>
        <a:p>
          <a:endParaRPr lang="es-CO"/>
        </a:p>
      </dgm:t>
    </dgm:pt>
    <dgm:pt modelId="{FCA41132-BE93-4A3E-9B54-5470E645CF8F}" type="pres">
      <dgm:prSet presAssocID="{332E6D08-9306-41A1-A5DF-827B9C5A6E82}" presName="linear" presStyleCnt="0">
        <dgm:presLayoutVars>
          <dgm:dir/>
          <dgm:animLvl val="lvl"/>
          <dgm:resizeHandles val="exact"/>
        </dgm:presLayoutVars>
      </dgm:prSet>
      <dgm:spPr/>
    </dgm:pt>
    <dgm:pt modelId="{B9E4885C-13CF-4D56-9006-6CEED9AB47D0}" type="pres">
      <dgm:prSet presAssocID="{31BDD999-9C69-4A61-854F-DD081AFF8D07}" presName="parentLin" presStyleCnt="0"/>
      <dgm:spPr/>
    </dgm:pt>
    <dgm:pt modelId="{E0F543E2-8BCA-42A8-89C5-12180DE9EE4B}" type="pres">
      <dgm:prSet presAssocID="{31BDD999-9C69-4A61-854F-DD081AFF8D07}" presName="parentLeftMargin" presStyleLbl="node1" presStyleIdx="0" presStyleCnt="9"/>
      <dgm:spPr/>
    </dgm:pt>
    <dgm:pt modelId="{76B167ED-3D50-43CF-815A-AB5B6DBFA831}" type="pres">
      <dgm:prSet presAssocID="{31BDD999-9C69-4A61-854F-DD081AFF8D07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A17E005-68D9-4C02-9A17-6FAB7EA24D5C}" type="pres">
      <dgm:prSet presAssocID="{31BDD999-9C69-4A61-854F-DD081AFF8D07}" presName="negativeSpace" presStyleCnt="0"/>
      <dgm:spPr/>
    </dgm:pt>
    <dgm:pt modelId="{0DCB3335-6235-4D3D-8045-271AE1CB0096}" type="pres">
      <dgm:prSet presAssocID="{31BDD999-9C69-4A61-854F-DD081AFF8D07}" presName="childText" presStyleLbl="conFgAcc1" presStyleIdx="0" presStyleCnt="9">
        <dgm:presLayoutVars>
          <dgm:bulletEnabled val="1"/>
        </dgm:presLayoutVars>
      </dgm:prSet>
      <dgm:spPr/>
    </dgm:pt>
    <dgm:pt modelId="{035B2C61-EF17-46A8-AA4C-0D9859F2FCBB}" type="pres">
      <dgm:prSet presAssocID="{0C4A97E2-23EA-4C77-92AF-CE538D348FA3}" presName="spaceBetweenRectangles" presStyleCnt="0"/>
      <dgm:spPr/>
    </dgm:pt>
    <dgm:pt modelId="{DA317470-056F-418D-982F-2942807370E4}" type="pres">
      <dgm:prSet presAssocID="{E991C119-5199-4700-947E-3BBCCC33F6D1}" presName="parentLin" presStyleCnt="0"/>
      <dgm:spPr/>
    </dgm:pt>
    <dgm:pt modelId="{897227A2-22C2-42B5-B099-35C422D30289}" type="pres">
      <dgm:prSet presAssocID="{E991C119-5199-4700-947E-3BBCCC33F6D1}" presName="parentLeftMargin" presStyleLbl="node1" presStyleIdx="0" presStyleCnt="9"/>
      <dgm:spPr/>
    </dgm:pt>
    <dgm:pt modelId="{7330567E-D516-4C9D-B43E-D58EA030E0FB}" type="pres">
      <dgm:prSet presAssocID="{E991C119-5199-4700-947E-3BBCCC33F6D1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5501ED-95B6-45C1-99A3-CC09283DFC53}" type="pres">
      <dgm:prSet presAssocID="{E991C119-5199-4700-947E-3BBCCC33F6D1}" presName="negativeSpace" presStyleCnt="0"/>
      <dgm:spPr/>
    </dgm:pt>
    <dgm:pt modelId="{9296F5CB-EDB0-4881-9FF5-8C93C25CF47F}" type="pres">
      <dgm:prSet presAssocID="{E991C119-5199-4700-947E-3BBCCC33F6D1}" presName="childText" presStyleLbl="conFgAcc1" presStyleIdx="1" presStyleCnt="9">
        <dgm:presLayoutVars>
          <dgm:bulletEnabled val="1"/>
        </dgm:presLayoutVars>
      </dgm:prSet>
      <dgm:spPr/>
    </dgm:pt>
    <dgm:pt modelId="{DF39C983-5600-4BD8-B397-A3FEBA69818B}" type="pres">
      <dgm:prSet presAssocID="{FAA9934A-9905-43C2-9B8D-975C3FB0131E}" presName="spaceBetweenRectangles" presStyleCnt="0"/>
      <dgm:spPr/>
    </dgm:pt>
    <dgm:pt modelId="{08840104-AB3C-4C6D-87C5-46483C7029AB}" type="pres">
      <dgm:prSet presAssocID="{01A30A86-A3BB-4BD3-9348-FE4279910425}" presName="parentLin" presStyleCnt="0"/>
      <dgm:spPr/>
    </dgm:pt>
    <dgm:pt modelId="{F3F0180B-1A8D-4D7F-B045-ADB1F0929EFC}" type="pres">
      <dgm:prSet presAssocID="{01A30A86-A3BB-4BD3-9348-FE4279910425}" presName="parentLeftMargin" presStyleLbl="node1" presStyleIdx="1" presStyleCnt="9"/>
      <dgm:spPr/>
    </dgm:pt>
    <dgm:pt modelId="{6CAD4AAF-E328-49E0-8C89-0181720502DB}" type="pres">
      <dgm:prSet presAssocID="{01A30A86-A3BB-4BD3-9348-FE427991042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ECB7A8-C180-4AD1-9EA8-D055A2B0CD63}" type="pres">
      <dgm:prSet presAssocID="{01A30A86-A3BB-4BD3-9348-FE4279910425}" presName="negativeSpace" presStyleCnt="0"/>
      <dgm:spPr/>
    </dgm:pt>
    <dgm:pt modelId="{0922EF26-928A-49E3-A72B-C57352913539}" type="pres">
      <dgm:prSet presAssocID="{01A30A86-A3BB-4BD3-9348-FE4279910425}" presName="childText" presStyleLbl="conFgAcc1" presStyleIdx="2" presStyleCnt="9">
        <dgm:presLayoutVars>
          <dgm:bulletEnabled val="1"/>
        </dgm:presLayoutVars>
      </dgm:prSet>
      <dgm:spPr/>
    </dgm:pt>
    <dgm:pt modelId="{AAC46E55-777F-4129-A4B1-3D76692BBFB9}" type="pres">
      <dgm:prSet presAssocID="{F2CE08F4-FC27-4D8B-ABF3-D34E73CCB9C4}" presName="spaceBetweenRectangles" presStyleCnt="0"/>
      <dgm:spPr/>
    </dgm:pt>
    <dgm:pt modelId="{CFF362AC-564F-4CC0-859B-F59210D8E3D8}" type="pres">
      <dgm:prSet presAssocID="{099BC1A3-FD5B-49A6-B04C-DAAADB307305}" presName="parentLin" presStyleCnt="0"/>
      <dgm:spPr/>
    </dgm:pt>
    <dgm:pt modelId="{FB4192F6-EEA9-4649-A475-980AD734C857}" type="pres">
      <dgm:prSet presAssocID="{099BC1A3-FD5B-49A6-B04C-DAAADB307305}" presName="parentLeftMargin" presStyleLbl="node1" presStyleIdx="2" presStyleCnt="9"/>
      <dgm:spPr/>
    </dgm:pt>
    <dgm:pt modelId="{225A2071-0198-40F0-A23A-A7C5FD5B9E0A}" type="pres">
      <dgm:prSet presAssocID="{099BC1A3-FD5B-49A6-B04C-DAAADB307305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CB7D3C16-6ACD-46D9-8DC6-159F2F238E6B}" type="pres">
      <dgm:prSet presAssocID="{099BC1A3-FD5B-49A6-B04C-DAAADB307305}" presName="negativeSpace" presStyleCnt="0"/>
      <dgm:spPr/>
    </dgm:pt>
    <dgm:pt modelId="{B9B8568E-0A57-48CA-B693-02FE1D7EE2C6}" type="pres">
      <dgm:prSet presAssocID="{099BC1A3-FD5B-49A6-B04C-DAAADB307305}" presName="childText" presStyleLbl="conFgAcc1" presStyleIdx="3" presStyleCnt="9">
        <dgm:presLayoutVars>
          <dgm:bulletEnabled val="1"/>
        </dgm:presLayoutVars>
      </dgm:prSet>
      <dgm:spPr/>
    </dgm:pt>
    <dgm:pt modelId="{B87643A3-241F-4DA9-9804-41D9B02FF5A8}" type="pres">
      <dgm:prSet presAssocID="{441E757D-8C33-456A-9C9A-6E32FEAE7158}" presName="spaceBetweenRectangles" presStyleCnt="0"/>
      <dgm:spPr/>
    </dgm:pt>
    <dgm:pt modelId="{CEDADB70-8F13-47E5-A41B-BFC362248B48}" type="pres">
      <dgm:prSet presAssocID="{39B979CB-1634-42F9-8579-0608503417D7}" presName="parentLin" presStyleCnt="0"/>
      <dgm:spPr/>
    </dgm:pt>
    <dgm:pt modelId="{BFB90759-77CB-4344-9667-471FCD1EB00F}" type="pres">
      <dgm:prSet presAssocID="{39B979CB-1634-42F9-8579-0608503417D7}" presName="parentLeftMargin" presStyleLbl="node1" presStyleIdx="3" presStyleCnt="9"/>
      <dgm:spPr/>
    </dgm:pt>
    <dgm:pt modelId="{F412A293-4464-4A87-BC47-A2353C171CF8}" type="pres">
      <dgm:prSet presAssocID="{39B979CB-1634-42F9-8579-0608503417D7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DC408E-FDF9-40F8-A705-7EE8FF6F8F7A}" type="pres">
      <dgm:prSet presAssocID="{39B979CB-1634-42F9-8579-0608503417D7}" presName="negativeSpace" presStyleCnt="0"/>
      <dgm:spPr/>
    </dgm:pt>
    <dgm:pt modelId="{236FAA5F-3B1C-4A97-AEF4-C51C821323D8}" type="pres">
      <dgm:prSet presAssocID="{39B979CB-1634-42F9-8579-0608503417D7}" presName="childText" presStyleLbl="conFgAcc1" presStyleIdx="4" presStyleCnt="9">
        <dgm:presLayoutVars>
          <dgm:bulletEnabled val="1"/>
        </dgm:presLayoutVars>
      </dgm:prSet>
      <dgm:spPr/>
    </dgm:pt>
    <dgm:pt modelId="{5A14D53F-7100-4CC4-B055-5F6EFC600A1A}" type="pres">
      <dgm:prSet presAssocID="{CC45070B-494F-47F2-AD22-928A89E0E18C}" presName="spaceBetweenRectangles" presStyleCnt="0"/>
      <dgm:spPr/>
    </dgm:pt>
    <dgm:pt modelId="{C7F18891-51D6-4481-BE36-E93D2D8A7913}" type="pres">
      <dgm:prSet presAssocID="{955A38B0-7B08-4B7E-B5AE-8BA130B790A6}" presName="parentLin" presStyleCnt="0"/>
      <dgm:spPr/>
    </dgm:pt>
    <dgm:pt modelId="{54E480BF-010B-43E0-B979-1F35DC2F672F}" type="pres">
      <dgm:prSet presAssocID="{955A38B0-7B08-4B7E-B5AE-8BA130B790A6}" presName="parentLeftMargin" presStyleLbl="node1" presStyleIdx="4" presStyleCnt="9"/>
      <dgm:spPr/>
    </dgm:pt>
    <dgm:pt modelId="{2BEF87CD-3819-4D65-8EA4-7DCACE68D678}" type="pres">
      <dgm:prSet presAssocID="{955A38B0-7B08-4B7E-B5AE-8BA130B790A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B5EFDE3-E888-4E46-9A07-7116F936AAC3}" type="pres">
      <dgm:prSet presAssocID="{955A38B0-7B08-4B7E-B5AE-8BA130B790A6}" presName="negativeSpace" presStyleCnt="0"/>
      <dgm:spPr/>
    </dgm:pt>
    <dgm:pt modelId="{AB817A65-DBCA-4DFA-BE3C-672B8E8CAA8B}" type="pres">
      <dgm:prSet presAssocID="{955A38B0-7B08-4B7E-B5AE-8BA130B790A6}" presName="childText" presStyleLbl="conFgAcc1" presStyleIdx="5" presStyleCnt="9">
        <dgm:presLayoutVars>
          <dgm:bulletEnabled val="1"/>
        </dgm:presLayoutVars>
      </dgm:prSet>
      <dgm:spPr/>
    </dgm:pt>
    <dgm:pt modelId="{D0DF3CD3-4FCC-46EF-B941-A07CD337E14E}" type="pres">
      <dgm:prSet presAssocID="{4E5D8DB4-00B1-4DAE-9961-1E8AB65CF60E}" presName="spaceBetweenRectangles" presStyleCnt="0"/>
      <dgm:spPr/>
    </dgm:pt>
    <dgm:pt modelId="{4010DF0B-2148-425A-80D4-95946CDC406B}" type="pres">
      <dgm:prSet presAssocID="{5F6183B2-198D-433F-976A-84C6E7A01ED6}" presName="parentLin" presStyleCnt="0"/>
      <dgm:spPr/>
    </dgm:pt>
    <dgm:pt modelId="{F72A24B3-7C3C-4633-9235-2AB68FA84E47}" type="pres">
      <dgm:prSet presAssocID="{5F6183B2-198D-433F-976A-84C6E7A01ED6}" presName="parentLeftMargin" presStyleLbl="node1" presStyleIdx="5" presStyleCnt="9"/>
      <dgm:spPr/>
    </dgm:pt>
    <dgm:pt modelId="{FD227D00-03B0-4575-A1A7-92EE6F8ADDC9}" type="pres">
      <dgm:prSet presAssocID="{5F6183B2-198D-433F-976A-84C6E7A01ED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CB987F-9A51-476D-9341-E11286013ACB}" type="pres">
      <dgm:prSet presAssocID="{5F6183B2-198D-433F-976A-84C6E7A01ED6}" presName="negativeSpace" presStyleCnt="0"/>
      <dgm:spPr/>
    </dgm:pt>
    <dgm:pt modelId="{325C2EF5-055E-405F-8274-14B3E3F8C1D8}" type="pres">
      <dgm:prSet presAssocID="{5F6183B2-198D-433F-976A-84C6E7A01ED6}" presName="childText" presStyleLbl="conFgAcc1" presStyleIdx="6" presStyleCnt="9">
        <dgm:presLayoutVars>
          <dgm:bulletEnabled val="1"/>
        </dgm:presLayoutVars>
      </dgm:prSet>
      <dgm:spPr/>
    </dgm:pt>
    <dgm:pt modelId="{42650927-7C56-438A-8D63-373CC30382BB}" type="pres">
      <dgm:prSet presAssocID="{A54450D0-0E10-467C-9537-4186AB16AD09}" presName="spaceBetweenRectangles" presStyleCnt="0"/>
      <dgm:spPr/>
    </dgm:pt>
    <dgm:pt modelId="{9B48B6EC-8BF5-4793-A16E-4951CC79A70E}" type="pres">
      <dgm:prSet presAssocID="{0FDC54CE-1559-4B26-893A-360495757705}" presName="parentLin" presStyleCnt="0"/>
      <dgm:spPr/>
    </dgm:pt>
    <dgm:pt modelId="{D25EC9C1-881C-4E40-B7D6-24924BA50FBC}" type="pres">
      <dgm:prSet presAssocID="{0FDC54CE-1559-4B26-893A-360495757705}" presName="parentLeftMargin" presStyleLbl="node1" presStyleIdx="6" presStyleCnt="9"/>
      <dgm:spPr/>
    </dgm:pt>
    <dgm:pt modelId="{788CEAF1-5C06-4FD0-BFBD-9AE0919A625D}" type="pres">
      <dgm:prSet presAssocID="{0FDC54CE-1559-4B26-893A-360495757705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770CB3-7308-4527-8CEB-8C56F0DF5573}" type="pres">
      <dgm:prSet presAssocID="{0FDC54CE-1559-4B26-893A-360495757705}" presName="negativeSpace" presStyleCnt="0"/>
      <dgm:spPr/>
    </dgm:pt>
    <dgm:pt modelId="{AC209FD3-1FD2-4437-98B0-9AC7A3419531}" type="pres">
      <dgm:prSet presAssocID="{0FDC54CE-1559-4B26-893A-360495757705}" presName="childText" presStyleLbl="conFgAcc1" presStyleIdx="7" presStyleCnt="9">
        <dgm:presLayoutVars>
          <dgm:bulletEnabled val="1"/>
        </dgm:presLayoutVars>
      </dgm:prSet>
      <dgm:spPr/>
    </dgm:pt>
    <dgm:pt modelId="{5EFD0BD4-F4B3-4933-A307-7D8E64AC19B7}" type="pres">
      <dgm:prSet presAssocID="{61DFB69D-5427-45B2-B7C2-95E73C3875F5}" presName="spaceBetweenRectangles" presStyleCnt="0"/>
      <dgm:spPr/>
    </dgm:pt>
    <dgm:pt modelId="{8FD1B156-D702-49E2-B819-22920196FC2E}" type="pres">
      <dgm:prSet presAssocID="{5E00CC69-2C6D-444F-90DF-D40B99D90720}" presName="parentLin" presStyleCnt="0"/>
      <dgm:spPr/>
    </dgm:pt>
    <dgm:pt modelId="{692BFE7D-8A31-4654-9497-4A956C07E0CE}" type="pres">
      <dgm:prSet presAssocID="{5E00CC69-2C6D-444F-90DF-D40B99D90720}" presName="parentLeftMargin" presStyleLbl="node1" presStyleIdx="7" presStyleCnt="9"/>
      <dgm:spPr/>
    </dgm:pt>
    <dgm:pt modelId="{AC0523F7-5F4A-4D0D-A088-1B9FF6F63EE6}" type="pres">
      <dgm:prSet presAssocID="{5E00CC69-2C6D-444F-90DF-D40B99D90720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4D2FCDF5-45A8-4C33-B365-5D467F02B521}" type="pres">
      <dgm:prSet presAssocID="{5E00CC69-2C6D-444F-90DF-D40B99D90720}" presName="negativeSpace" presStyleCnt="0"/>
      <dgm:spPr/>
    </dgm:pt>
    <dgm:pt modelId="{49104708-3E74-46A4-AC14-763F13A925E5}" type="pres">
      <dgm:prSet presAssocID="{5E00CC69-2C6D-444F-90DF-D40B99D90720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54B98310-A8F1-4A06-B55A-7A2D8329E3A5}" srcId="{332E6D08-9306-41A1-A5DF-827B9C5A6E82}" destId="{0FDC54CE-1559-4B26-893A-360495757705}" srcOrd="7" destOrd="0" parTransId="{E9A53DDF-144E-4933-A6F0-609D03772833}" sibTransId="{61DFB69D-5427-45B2-B7C2-95E73C3875F5}"/>
    <dgm:cxn modelId="{A58D82AE-4681-4925-9D43-00247D8FF2C2}" type="presOf" srcId="{955A38B0-7B08-4B7E-B5AE-8BA130B790A6}" destId="{54E480BF-010B-43E0-B979-1F35DC2F672F}" srcOrd="0" destOrd="0" presId="urn:microsoft.com/office/officeart/2005/8/layout/list1"/>
    <dgm:cxn modelId="{8A24B9ED-2FDF-4296-8299-7EB14BFBBAB8}" type="presOf" srcId="{332E6D08-9306-41A1-A5DF-827B9C5A6E82}" destId="{FCA41132-BE93-4A3E-9B54-5470E645CF8F}" srcOrd="0" destOrd="0" presId="urn:microsoft.com/office/officeart/2005/8/layout/list1"/>
    <dgm:cxn modelId="{DC0EE925-5AF8-4214-9894-8A38039BEFA5}" srcId="{332E6D08-9306-41A1-A5DF-827B9C5A6E82}" destId="{5E00CC69-2C6D-444F-90DF-D40B99D90720}" srcOrd="8" destOrd="0" parTransId="{0F8D828D-0D2A-40F7-8344-EC6864FA6062}" sibTransId="{D1B88BD8-F216-453D-A717-728AD04A9E10}"/>
    <dgm:cxn modelId="{C079F078-536B-4F78-A316-6DE8449C5F79}" type="presOf" srcId="{39B979CB-1634-42F9-8579-0608503417D7}" destId="{BFB90759-77CB-4344-9667-471FCD1EB00F}" srcOrd="0" destOrd="0" presId="urn:microsoft.com/office/officeart/2005/8/layout/list1"/>
    <dgm:cxn modelId="{27EB3CFE-FA87-439A-AABB-83FCE6A78542}" srcId="{332E6D08-9306-41A1-A5DF-827B9C5A6E82}" destId="{5F6183B2-198D-433F-976A-84C6E7A01ED6}" srcOrd="6" destOrd="0" parTransId="{06AABCD3-BBD8-4CAF-84E6-61DE09926394}" sibTransId="{A54450D0-0E10-467C-9537-4186AB16AD09}"/>
    <dgm:cxn modelId="{D7749779-CABB-496A-8262-2099E646F603}" type="presOf" srcId="{01A30A86-A3BB-4BD3-9348-FE4279910425}" destId="{6CAD4AAF-E328-49E0-8C89-0181720502DB}" srcOrd="1" destOrd="0" presId="urn:microsoft.com/office/officeart/2005/8/layout/list1"/>
    <dgm:cxn modelId="{38453988-C22F-4B3E-AAC7-E890402E7EDC}" type="presOf" srcId="{E991C119-5199-4700-947E-3BBCCC33F6D1}" destId="{7330567E-D516-4C9D-B43E-D58EA030E0FB}" srcOrd="1" destOrd="0" presId="urn:microsoft.com/office/officeart/2005/8/layout/list1"/>
    <dgm:cxn modelId="{EAEAF2F7-A4CB-4CEC-892D-A0196DC7F3A5}" type="presOf" srcId="{01A30A86-A3BB-4BD3-9348-FE4279910425}" destId="{F3F0180B-1A8D-4D7F-B045-ADB1F0929EFC}" srcOrd="0" destOrd="0" presId="urn:microsoft.com/office/officeart/2005/8/layout/list1"/>
    <dgm:cxn modelId="{E8C8DFE8-FEDE-468C-981C-0B2062EBFABB}" type="presOf" srcId="{5F6183B2-198D-433F-976A-84C6E7A01ED6}" destId="{F72A24B3-7C3C-4633-9235-2AB68FA84E47}" srcOrd="0" destOrd="0" presId="urn:microsoft.com/office/officeart/2005/8/layout/list1"/>
    <dgm:cxn modelId="{88AC9E53-54A7-4400-8E5C-38F5EC2EC853}" srcId="{332E6D08-9306-41A1-A5DF-827B9C5A6E82}" destId="{39B979CB-1634-42F9-8579-0608503417D7}" srcOrd="4" destOrd="0" parTransId="{B130FD5D-CA29-45D8-A8C1-2E4D3843F08C}" sibTransId="{CC45070B-494F-47F2-AD22-928A89E0E18C}"/>
    <dgm:cxn modelId="{B61201FA-98E7-4E46-A7A9-FA3927DCC276}" type="presOf" srcId="{31BDD999-9C69-4A61-854F-DD081AFF8D07}" destId="{E0F543E2-8BCA-42A8-89C5-12180DE9EE4B}" srcOrd="0" destOrd="0" presId="urn:microsoft.com/office/officeart/2005/8/layout/list1"/>
    <dgm:cxn modelId="{1BC0B632-7749-42A9-96AC-5A314AB43FED}" type="presOf" srcId="{0FDC54CE-1559-4B26-893A-360495757705}" destId="{788CEAF1-5C06-4FD0-BFBD-9AE0919A625D}" srcOrd="1" destOrd="0" presId="urn:microsoft.com/office/officeart/2005/8/layout/list1"/>
    <dgm:cxn modelId="{7436E31E-7317-4789-AB25-4879C44A22E5}" srcId="{332E6D08-9306-41A1-A5DF-827B9C5A6E82}" destId="{099BC1A3-FD5B-49A6-B04C-DAAADB307305}" srcOrd="3" destOrd="0" parTransId="{386A18ED-F94F-4E6A-ADA0-8DCB161ED801}" sibTransId="{441E757D-8C33-456A-9C9A-6E32FEAE7158}"/>
    <dgm:cxn modelId="{04933243-08ED-4F2D-AFAC-3CE53F6BC2B2}" type="presOf" srcId="{39B979CB-1634-42F9-8579-0608503417D7}" destId="{F412A293-4464-4A87-BC47-A2353C171CF8}" srcOrd="1" destOrd="0" presId="urn:microsoft.com/office/officeart/2005/8/layout/list1"/>
    <dgm:cxn modelId="{298B2093-44B8-4451-8E27-C4C341F165CA}" srcId="{332E6D08-9306-41A1-A5DF-827B9C5A6E82}" destId="{955A38B0-7B08-4B7E-B5AE-8BA130B790A6}" srcOrd="5" destOrd="0" parTransId="{59161F84-901A-4911-89C2-981CBF108311}" sibTransId="{4E5D8DB4-00B1-4DAE-9961-1E8AB65CF60E}"/>
    <dgm:cxn modelId="{3ACE1869-E703-443C-951F-1C5B8FDD61D1}" type="presOf" srcId="{5E00CC69-2C6D-444F-90DF-D40B99D90720}" destId="{692BFE7D-8A31-4654-9497-4A956C07E0CE}" srcOrd="0" destOrd="0" presId="urn:microsoft.com/office/officeart/2005/8/layout/list1"/>
    <dgm:cxn modelId="{74846E2E-FF34-45AC-9416-F8474C720C24}" srcId="{332E6D08-9306-41A1-A5DF-827B9C5A6E82}" destId="{E991C119-5199-4700-947E-3BBCCC33F6D1}" srcOrd="1" destOrd="0" parTransId="{73A129C2-94CE-4271-AD97-D198EB678BCC}" sibTransId="{FAA9934A-9905-43C2-9B8D-975C3FB0131E}"/>
    <dgm:cxn modelId="{42BB710A-487C-45E5-BEE3-0850309B061D}" type="presOf" srcId="{5F6183B2-198D-433F-976A-84C6E7A01ED6}" destId="{FD227D00-03B0-4575-A1A7-92EE6F8ADDC9}" srcOrd="1" destOrd="0" presId="urn:microsoft.com/office/officeart/2005/8/layout/list1"/>
    <dgm:cxn modelId="{D7D0140F-7122-452C-9555-2EB50C6B46E9}" type="presOf" srcId="{955A38B0-7B08-4B7E-B5AE-8BA130B790A6}" destId="{2BEF87CD-3819-4D65-8EA4-7DCACE68D678}" srcOrd="1" destOrd="0" presId="urn:microsoft.com/office/officeart/2005/8/layout/list1"/>
    <dgm:cxn modelId="{5EB2B51F-0370-4BD2-BED6-B0995D7A8217}" type="presOf" srcId="{0FDC54CE-1559-4B26-893A-360495757705}" destId="{D25EC9C1-881C-4E40-B7D6-24924BA50FBC}" srcOrd="0" destOrd="0" presId="urn:microsoft.com/office/officeart/2005/8/layout/list1"/>
    <dgm:cxn modelId="{A6A537AA-616F-45F0-8503-45564808DEA9}" type="presOf" srcId="{099BC1A3-FD5B-49A6-B04C-DAAADB307305}" destId="{FB4192F6-EEA9-4649-A475-980AD734C857}" srcOrd="0" destOrd="0" presId="urn:microsoft.com/office/officeart/2005/8/layout/list1"/>
    <dgm:cxn modelId="{03402C08-097E-4802-80C8-0D6B24CFC451}" type="presOf" srcId="{31BDD999-9C69-4A61-854F-DD081AFF8D07}" destId="{76B167ED-3D50-43CF-815A-AB5B6DBFA831}" srcOrd="1" destOrd="0" presId="urn:microsoft.com/office/officeart/2005/8/layout/list1"/>
    <dgm:cxn modelId="{8641133B-2A3B-4B01-BD93-4A96FC2F4F7A}" srcId="{332E6D08-9306-41A1-A5DF-827B9C5A6E82}" destId="{31BDD999-9C69-4A61-854F-DD081AFF8D07}" srcOrd="0" destOrd="0" parTransId="{23EE71FD-7360-46AC-9321-75B0C1FA4B13}" sibTransId="{0C4A97E2-23EA-4C77-92AF-CE538D348FA3}"/>
    <dgm:cxn modelId="{D34CAC34-F0A0-4536-87EB-D8EF2B98FB39}" type="presOf" srcId="{E991C119-5199-4700-947E-3BBCCC33F6D1}" destId="{897227A2-22C2-42B5-B099-35C422D30289}" srcOrd="0" destOrd="0" presId="urn:microsoft.com/office/officeart/2005/8/layout/list1"/>
    <dgm:cxn modelId="{CF314051-B8A4-40F6-AB41-73005B9DBD65}" srcId="{332E6D08-9306-41A1-A5DF-827B9C5A6E82}" destId="{01A30A86-A3BB-4BD3-9348-FE4279910425}" srcOrd="2" destOrd="0" parTransId="{08574073-362C-4E50-8EC9-E7B2C652E1DE}" sibTransId="{F2CE08F4-FC27-4D8B-ABF3-D34E73CCB9C4}"/>
    <dgm:cxn modelId="{BEC4F79F-6CC4-4214-BD23-E7A32C35A84C}" type="presOf" srcId="{099BC1A3-FD5B-49A6-B04C-DAAADB307305}" destId="{225A2071-0198-40F0-A23A-A7C5FD5B9E0A}" srcOrd="1" destOrd="0" presId="urn:microsoft.com/office/officeart/2005/8/layout/list1"/>
    <dgm:cxn modelId="{4CAAA235-980E-400E-8AC0-2162820335ED}" type="presOf" srcId="{5E00CC69-2C6D-444F-90DF-D40B99D90720}" destId="{AC0523F7-5F4A-4D0D-A088-1B9FF6F63EE6}" srcOrd="1" destOrd="0" presId="urn:microsoft.com/office/officeart/2005/8/layout/list1"/>
    <dgm:cxn modelId="{F1DB34B5-7AAE-413B-AD0F-1CE51EBCB646}" type="presParOf" srcId="{FCA41132-BE93-4A3E-9B54-5470E645CF8F}" destId="{B9E4885C-13CF-4D56-9006-6CEED9AB47D0}" srcOrd="0" destOrd="0" presId="urn:microsoft.com/office/officeart/2005/8/layout/list1"/>
    <dgm:cxn modelId="{26EB0392-4EAD-4D12-92B0-CCE679D27585}" type="presParOf" srcId="{B9E4885C-13CF-4D56-9006-6CEED9AB47D0}" destId="{E0F543E2-8BCA-42A8-89C5-12180DE9EE4B}" srcOrd="0" destOrd="0" presId="urn:microsoft.com/office/officeart/2005/8/layout/list1"/>
    <dgm:cxn modelId="{149D328D-16AD-4860-9D94-DD785EF52E21}" type="presParOf" srcId="{B9E4885C-13CF-4D56-9006-6CEED9AB47D0}" destId="{76B167ED-3D50-43CF-815A-AB5B6DBFA831}" srcOrd="1" destOrd="0" presId="urn:microsoft.com/office/officeart/2005/8/layout/list1"/>
    <dgm:cxn modelId="{BD4C1444-7147-4097-BE1C-F63A17A10BAF}" type="presParOf" srcId="{FCA41132-BE93-4A3E-9B54-5470E645CF8F}" destId="{CA17E005-68D9-4C02-9A17-6FAB7EA24D5C}" srcOrd="1" destOrd="0" presId="urn:microsoft.com/office/officeart/2005/8/layout/list1"/>
    <dgm:cxn modelId="{47245DF9-1960-45DE-9328-476402C34E85}" type="presParOf" srcId="{FCA41132-BE93-4A3E-9B54-5470E645CF8F}" destId="{0DCB3335-6235-4D3D-8045-271AE1CB0096}" srcOrd="2" destOrd="0" presId="urn:microsoft.com/office/officeart/2005/8/layout/list1"/>
    <dgm:cxn modelId="{FD4DD877-6E89-46A1-8FEB-88444EC6ABCA}" type="presParOf" srcId="{FCA41132-BE93-4A3E-9B54-5470E645CF8F}" destId="{035B2C61-EF17-46A8-AA4C-0D9859F2FCBB}" srcOrd="3" destOrd="0" presId="urn:microsoft.com/office/officeart/2005/8/layout/list1"/>
    <dgm:cxn modelId="{B5A12448-48A7-41A0-827D-9DDC4FD0DE01}" type="presParOf" srcId="{FCA41132-BE93-4A3E-9B54-5470E645CF8F}" destId="{DA317470-056F-418D-982F-2942807370E4}" srcOrd="4" destOrd="0" presId="urn:microsoft.com/office/officeart/2005/8/layout/list1"/>
    <dgm:cxn modelId="{E65E43B1-08C4-447F-8C88-0C590ED41774}" type="presParOf" srcId="{DA317470-056F-418D-982F-2942807370E4}" destId="{897227A2-22C2-42B5-B099-35C422D30289}" srcOrd="0" destOrd="0" presId="urn:microsoft.com/office/officeart/2005/8/layout/list1"/>
    <dgm:cxn modelId="{378B8EA2-B68F-468B-B3FC-0804F0615AE0}" type="presParOf" srcId="{DA317470-056F-418D-982F-2942807370E4}" destId="{7330567E-D516-4C9D-B43E-D58EA030E0FB}" srcOrd="1" destOrd="0" presId="urn:microsoft.com/office/officeart/2005/8/layout/list1"/>
    <dgm:cxn modelId="{7C47E1D4-2CA2-4AD2-81AD-17E19E41D1E4}" type="presParOf" srcId="{FCA41132-BE93-4A3E-9B54-5470E645CF8F}" destId="{F85501ED-95B6-45C1-99A3-CC09283DFC53}" srcOrd="5" destOrd="0" presId="urn:microsoft.com/office/officeart/2005/8/layout/list1"/>
    <dgm:cxn modelId="{21B55CB6-62CC-4CE1-A195-5A94980C2C7E}" type="presParOf" srcId="{FCA41132-BE93-4A3E-9B54-5470E645CF8F}" destId="{9296F5CB-EDB0-4881-9FF5-8C93C25CF47F}" srcOrd="6" destOrd="0" presId="urn:microsoft.com/office/officeart/2005/8/layout/list1"/>
    <dgm:cxn modelId="{D135FB8E-3A8D-456A-9221-7B33378019C2}" type="presParOf" srcId="{FCA41132-BE93-4A3E-9B54-5470E645CF8F}" destId="{DF39C983-5600-4BD8-B397-A3FEBA69818B}" srcOrd="7" destOrd="0" presId="urn:microsoft.com/office/officeart/2005/8/layout/list1"/>
    <dgm:cxn modelId="{B8C28E67-AE3A-43DE-8677-E9BC492E9BDC}" type="presParOf" srcId="{FCA41132-BE93-4A3E-9B54-5470E645CF8F}" destId="{08840104-AB3C-4C6D-87C5-46483C7029AB}" srcOrd="8" destOrd="0" presId="urn:microsoft.com/office/officeart/2005/8/layout/list1"/>
    <dgm:cxn modelId="{96F725D2-B124-4429-85AB-B67BD6A92ACE}" type="presParOf" srcId="{08840104-AB3C-4C6D-87C5-46483C7029AB}" destId="{F3F0180B-1A8D-4D7F-B045-ADB1F0929EFC}" srcOrd="0" destOrd="0" presId="urn:microsoft.com/office/officeart/2005/8/layout/list1"/>
    <dgm:cxn modelId="{F4FB520F-9CD7-4549-B564-74402CB976C5}" type="presParOf" srcId="{08840104-AB3C-4C6D-87C5-46483C7029AB}" destId="{6CAD4AAF-E328-49E0-8C89-0181720502DB}" srcOrd="1" destOrd="0" presId="urn:microsoft.com/office/officeart/2005/8/layout/list1"/>
    <dgm:cxn modelId="{4EB568F3-1A89-477D-BE82-31D5DD3ADDD0}" type="presParOf" srcId="{FCA41132-BE93-4A3E-9B54-5470E645CF8F}" destId="{0FECB7A8-C180-4AD1-9EA8-D055A2B0CD63}" srcOrd="9" destOrd="0" presId="urn:microsoft.com/office/officeart/2005/8/layout/list1"/>
    <dgm:cxn modelId="{88D86A91-A3FF-4A6E-867B-F74AD46989BE}" type="presParOf" srcId="{FCA41132-BE93-4A3E-9B54-5470E645CF8F}" destId="{0922EF26-928A-49E3-A72B-C57352913539}" srcOrd="10" destOrd="0" presId="urn:microsoft.com/office/officeart/2005/8/layout/list1"/>
    <dgm:cxn modelId="{FFE5B7FD-6E88-4DA5-BD5D-00DCEEC670F5}" type="presParOf" srcId="{FCA41132-BE93-4A3E-9B54-5470E645CF8F}" destId="{AAC46E55-777F-4129-A4B1-3D76692BBFB9}" srcOrd="11" destOrd="0" presId="urn:microsoft.com/office/officeart/2005/8/layout/list1"/>
    <dgm:cxn modelId="{93759653-69ED-4CA2-9422-2A4E273DA7D2}" type="presParOf" srcId="{FCA41132-BE93-4A3E-9B54-5470E645CF8F}" destId="{CFF362AC-564F-4CC0-859B-F59210D8E3D8}" srcOrd="12" destOrd="0" presId="urn:microsoft.com/office/officeart/2005/8/layout/list1"/>
    <dgm:cxn modelId="{9994A565-9F05-4AB9-982A-7F79C7604A70}" type="presParOf" srcId="{CFF362AC-564F-4CC0-859B-F59210D8E3D8}" destId="{FB4192F6-EEA9-4649-A475-980AD734C857}" srcOrd="0" destOrd="0" presId="urn:microsoft.com/office/officeart/2005/8/layout/list1"/>
    <dgm:cxn modelId="{3D1F4B05-3831-43B3-B14E-B7C025901E8C}" type="presParOf" srcId="{CFF362AC-564F-4CC0-859B-F59210D8E3D8}" destId="{225A2071-0198-40F0-A23A-A7C5FD5B9E0A}" srcOrd="1" destOrd="0" presId="urn:microsoft.com/office/officeart/2005/8/layout/list1"/>
    <dgm:cxn modelId="{29C282D9-145E-4E31-B3DA-9CF1BED27DFC}" type="presParOf" srcId="{FCA41132-BE93-4A3E-9B54-5470E645CF8F}" destId="{CB7D3C16-6ACD-46D9-8DC6-159F2F238E6B}" srcOrd="13" destOrd="0" presId="urn:microsoft.com/office/officeart/2005/8/layout/list1"/>
    <dgm:cxn modelId="{883C5333-9C33-423C-B46C-D105032D1FA7}" type="presParOf" srcId="{FCA41132-BE93-4A3E-9B54-5470E645CF8F}" destId="{B9B8568E-0A57-48CA-B693-02FE1D7EE2C6}" srcOrd="14" destOrd="0" presId="urn:microsoft.com/office/officeart/2005/8/layout/list1"/>
    <dgm:cxn modelId="{0F8D28C1-5AD7-4EB6-A2C3-EBC4325F482D}" type="presParOf" srcId="{FCA41132-BE93-4A3E-9B54-5470E645CF8F}" destId="{B87643A3-241F-4DA9-9804-41D9B02FF5A8}" srcOrd="15" destOrd="0" presId="urn:microsoft.com/office/officeart/2005/8/layout/list1"/>
    <dgm:cxn modelId="{09A41A0A-4BBC-4317-AE6A-431D1B404BBD}" type="presParOf" srcId="{FCA41132-BE93-4A3E-9B54-5470E645CF8F}" destId="{CEDADB70-8F13-47E5-A41B-BFC362248B48}" srcOrd="16" destOrd="0" presId="urn:microsoft.com/office/officeart/2005/8/layout/list1"/>
    <dgm:cxn modelId="{2D1BE6A1-70A0-4829-ADE3-2E48164DC2D5}" type="presParOf" srcId="{CEDADB70-8F13-47E5-A41B-BFC362248B48}" destId="{BFB90759-77CB-4344-9667-471FCD1EB00F}" srcOrd="0" destOrd="0" presId="urn:microsoft.com/office/officeart/2005/8/layout/list1"/>
    <dgm:cxn modelId="{EDAECCDA-54DE-41DF-974D-292EFFD767F9}" type="presParOf" srcId="{CEDADB70-8F13-47E5-A41B-BFC362248B48}" destId="{F412A293-4464-4A87-BC47-A2353C171CF8}" srcOrd="1" destOrd="0" presId="urn:microsoft.com/office/officeart/2005/8/layout/list1"/>
    <dgm:cxn modelId="{5194A6E1-BC59-4955-B579-A522685B1743}" type="presParOf" srcId="{FCA41132-BE93-4A3E-9B54-5470E645CF8F}" destId="{93DC408E-FDF9-40F8-A705-7EE8FF6F8F7A}" srcOrd="17" destOrd="0" presId="urn:microsoft.com/office/officeart/2005/8/layout/list1"/>
    <dgm:cxn modelId="{5E6FE6E8-8078-47CD-A144-3A22A832693B}" type="presParOf" srcId="{FCA41132-BE93-4A3E-9B54-5470E645CF8F}" destId="{236FAA5F-3B1C-4A97-AEF4-C51C821323D8}" srcOrd="18" destOrd="0" presId="urn:microsoft.com/office/officeart/2005/8/layout/list1"/>
    <dgm:cxn modelId="{608FBBF5-4B6A-490A-9BDC-64ED82C2FE17}" type="presParOf" srcId="{FCA41132-BE93-4A3E-9B54-5470E645CF8F}" destId="{5A14D53F-7100-4CC4-B055-5F6EFC600A1A}" srcOrd="19" destOrd="0" presId="urn:microsoft.com/office/officeart/2005/8/layout/list1"/>
    <dgm:cxn modelId="{FF2C584C-8E98-42FE-9442-552E9E7C1155}" type="presParOf" srcId="{FCA41132-BE93-4A3E-9B54-5470E645CF8F}" destId="{C7F18891-51D6-4481-BE36-E93D2D8A7913}" srcOrd="20" destOrd="0" presId="urn:microsoft.com/office/officeart/2005/8/layout/list1"/>
    <dgm:cxn modelId="{4D9138B7-438D-4F5C-90D2-91951B06057D}" type="presParOf" srcId="{C7F18891-51D6-4481-BE36-E93D2D8A7913}" destId="{54E480BF-010B-43E0-B979-1F35DC2F672F}" srcOrd="0" destOrd="0" presId="urn:microsoft.com/office/officeart/2005/8/layout/list1"/>
    <dgm:cxn modelId="{6621C28D-0463-4CAC-9D7F-EA41651D6F67}" type="presParOf" srcId="{C7F18891-51D6-4481-BE36-E93D2D8A7913}" destId="{2BEF87CD-3819-4D65-8EA4-7DCACE68D678}" srcOrd="1" destOrd="0" presId="urn:microsoft.com/office/officeart/2005/8/layout/list1"/>
    <dgm:cxn modelId="{CDE22674-4571-4D0A-AD52-98F7B8EA1218}" type="presParOf" srcId="{FCA41132-BE93-4A3E-9B54-5470E645CF8F}" destId="{EB5EFDE3-E888-4E46-9A07-7116F936AAC3}" srcOrd="21" destOrd="0" presId="urn:microsoft.com/office/officeart/2005/8/layout/list1"/>
    <dgm:cxn modelId="{CC29A50A-924C-4569-9410-F31957D34F5D}" type="presParOf" srcId="{FCA41132-BE93-4A3E-9B54-5470E645CF8F}" destId="{AB817A65-DBCA-4DFA-BE3C-672B8E8CAA8B}" srcOrd="22" destOrd="0" presId="urn:microsoft.com/office/officeart/2005/8/layout/list1"/>
    <dgm:cxn modelId="{345F674A-3D86-416D-B02C-81A1E5695189}" type="presParOf" srcId="{FCA41132-BE93-4A3E-9B54-5470E645CF8F}" destId="{D0DF3CD3-4FCC-46EF-B941-A07CD337E14E}" srcOrd="23" destOrd="0" presId="urn:microsoft.com/office/officeart/2005/8/layout/list1"/>
    <dgm:cxn modelId="{E9F3BD2A-91DF-4717-98C4-C1AED91DBF31}" type="presParOf" srcId="{FCA41132-BE93-4A3E-9B54-5470E645CF8F}" destId="{4010DF0B-2148-425A-80D4-95946CDC406B}" srcOrd="24" destOrd="0" presId="urn:microsoft.com/office/officeart/2005/8/layout/list1"/>
    <dgm:cxn modelId="{4BF26CB3-0E17-4FE7-B258-68E2BCAB052A}" type="presParOf" srcId="{4010DF0B-2148-425A-80D4-95946CDC406B}" destId="{F72A24B3-7C3C-4633-9235-2AB68FA84E47}" srcOrd="0" destOrd="0" presId="urn:microsoft.com/office/officeart/2005/8/layout/list1"/>
    <dgm:cxn modelId="{64F6D454-44D7-499F-9FC5-92BFE6F27638}" type="presParOf" srcId="{4010DF0B-2148-425A-80D4-95946CDC406B}" destId="{FD227D00-03B0-4575-A1A7-92EE6F8ADDC9}" srcOrd="1" destOrd="0" presId="urn:microsoft.com/office/officeart/2005/8/layout/list1"/>
    <dgm:cxn modelId="{0C757227-C8B3-438B-9844-3D4E150797C2}" type="presParOf" srcId="{FCA41132-BE93-4A3E-9B54-5470E645CF8F}" destId="{C4CB987F-9A51-476D-9341-E11286013ACB}" srcOrd="25" destOrd="0" presId="urn:microsoft.com/office/officeart/2005/8/layout/list1"/>
    <dgm:cxn modelId="{44F87D6B-E60E-45D8-BAA1-EF171BC42FA7}" type="presParOf" srcId="{FCA41132-BE93-4A3E-9B54-5470E645CF8F}" destId="{325C2EF5-055E-405F-8274-14B3E3F8C1D8}" srcOrd="26" destOrd="0" presId="urn:microsoft.com/office/officeart/2005/8/layout/list1"/>
    <dgm:cxn modelId="{1191D776-16DD-4FEB-BA8A-53F8A3438F32}" type="presParOf" srcId="{FCA41132-BE93-4A3E-9B54-5470E645CF8F}" destId="{42650927-7C56-438A-8D63-373CC30382BB}" srcOrd="27" destOrd="0" presId="urn:microsoft.com/office/officeart/2005/8/layout/list1"/>
    <dgm:cxn modelId="{0E8CE8C7-3C72-4AD5-B073-AEC83255C6EF}" type="presParOf" srcId="{FCA41132-BE93-4A3E-9B54-5470E645CF8F}" destId="{9B48B6EC-8BF5-4793-A16E-4951CC79A70E}" srcOrd="28" destOrd="0" presId="urn:microsoft.com/office/officeart/2005/8/layout/list1"/>
    <dgm:cxn modelId="{255E251F-0129-466D-80D6-0FC95F5FC6D1}" type="presParOf" srcId="{9B48B6EC-8BF5-4793-A16E-4951CC79A70E}" destId="{D25EC9C1-881C-4E40-B7D6-24924BA50FBC}" srcOrd="0" destOrd="0" presId="urn:microsoft.com/office/officeart/2005/8/layout/list1"/>
    <dgm:cxn modelId="{462CF18E-C80E-454A-B64F-BDED1743F40D}" type="presParOf" srcId="{9B48B6EC-8BF5-4793-A16E-4951CC79A70E}" destId="{788CEAF1-5C06-4FD0-BFBD-9AE0919A625D}" srcOrd="1" destOrd="0" presId="urn:microsoft.com/office/officeart/2005/8/layout/list1"/>
    <dgm:cxn modelId="{CADA4C17-9039-4BDD-BA25-B37BD239A470}" type="presParOf" srcId="{FCA41132-BE93-4A3E-9B54-5470E645CF8F}" destId="{BF770CB3-7308-4527-8CEB-8C56F0DF5573}" srcOrd="29" destOrd="0" presId="urn:microsoft.com/office/officeart/2005/8/layout/list1"/>
    <dgm:cxn modelId="{B77AE843-9521-4168-BADF-5F6BB2A24765}" type="presParOf" srcId="{FCA41132-BE93-4A3E-9B54-5470E645CF8F}" destId="{AC209FD3-1FD2-4437-98B0-9AC7A3419531}" srcOrd="30" destOrd="0" presId="urn:microsoft.com/office/officeart/2005/8/layout/list1"/>
    <dgm:cxn modelId="{49540EC0-BC75-48FE-A763-6A21A0DF25FB}" type="presParOf" srcId="{FCA41132-BE93-4A3E-9B54-5470E645CF8F}" destId="{5EFD0BD4-F4B3-4933-A307-7D8E64AC19B7}" srcOrd="31" destOrd="0" presId="urn:microsoft.com/office/officeart/2005/8/layout/list1"/>
    <dgm:cxn modelId="{9BDDFDD5-D409-4B33-A207-822C2FC30603}" type="presParOf" srcId="{FCA41132-BE93-4A3E-9B54-5470E645CF8F}" destId="{8FD1B156-D702-49E2-B819-22920196FC2E}" srcOrd="32" destOrd="0" presId="urn:microsoft.com/office/officeart/2005/8/layout/list1"/>
    <dgm:cxn modelId="{7F96A6D5-7420-411D-B192-2BCB7A3F51EB}" type="presParOf" srcId="{8FD1B156-D702-49E2-B819-22920196FC2E}" destId="{692BFE7D-8A31-4654-9497-4A956C07E0CE}" srcOrd="0" destOrd="0" presId="urn:microsoft.com/office/officeart/2005/8/layout/list1"/>
    <dgm:cxn modelId="{8E0417F3-9DB4-4D51-AD30-1DD6B4BD0E8F}" type="presParOf" srcId="{8FD1B156-D702-49E2-B819-22920196FC2E}" destId="{AC0523F7-5F4A-4D0D-A088-1B9FF6F63EE6}" srcOrd="1" destOrd="0" presId="urn:microsoft.com/office/officeart/2005/8/layout/list1"/>
    <dgm:cxn modelId="{BA602DAD-A4E6-4FB0-8997-B3215989DD23}" type="presParOf" srcId="{FCA41132-BE93-4A3E-9B54-5470E645CF8F}" destId="{4D2FCDF5-45A8-4C33-B365-5D467F02B521}" srcOrd="33" destOrd="0" presId="urn:microsoft.com/office/officeart/2005/8/layout/list1"/>
    <dgm:cxn modelId="{BD1D0ED2-DB3F-4724-BC62-08DC0C31D33B}" type="presParOf" srcId="{FCA41132-BE93-4A3E-9B54-5470E645CF8F}" destId="{49104708-3E74-46A4-AC14-763F13A925E5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2E6D08-9306-41A1-A5DF-827B9C5A6E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1BDD999-9C69-4A61-854F-DD081AFF8D07}">
      <dgm:prSet phldrT="[Texto]"/>
      <dgm:spPr/>
      <dgm:t>
        <a:bodyPr/>
        <a:lstStyle/>
        <a:p>
          <a:r>
            <a:rPr lang="es-CO" dirty="0" smtClean="0"/>
            <a:t>Adquisición de los recursos para el aprendizaje </a:t>
          </a:r>
          <a:endParaRPr lang="es-CO" dirty="0"/>
        </a:p>
      </dgm:t>
    </dgm:pt>
    <dgm:pt modelId="{23EE71FD-7360-46AC-9321-75B0C1FA4B13}" type="parTrans" cxnId="{8641133B-2A3B-4B01-BD93-4A96FC2F4F7A}">
      <dgm:prSet/>
      <dgm:spPr/>
      <dgm:t>
        <a:bodyPr/>
        <a:lstStyle/>
        <a:p>
          <a:endParaRPr lang="es-CO"/>
        </a:p>
      </dgm:t>
    </dgm:pt>
    <dgm:pt modelId="{0C4A97E2-23EA-4C77-92AF-CE538D348FA3}" type="sibTrans" cxnId="{8641133B-2A3B-4B01-BD93-4A96FC2F4F7A}">
      <dgm:prSet/>
      <dgm:spPr/>
      <dgm:t>
        <a:bodyPr/>
        <a:lstStyle/>
        <a:p>
          <a:endParaRPr lang="es-CO"/>
        </a:p>
      </dgm:t>
    </dgm:pt>
    <dgm:pt modelId="{E991C119-5199-4700-947E-3BBCCC33F6D1}">
      <dgm:prSet phldrT="[Texto]"/>
      <dgm:spPr/>
      <dgm:t>
        <a:bodyPr/>
        <a:lstStyle/>
        <a:p>
          <a:r>
            <a:rPr lang="es-CO" dirty="0" smtClean="0"/>
            <a:t>Mantenimiento de equipos y recursos para el aprendizaje </a:t>
          </a:r>
          <a:endParaRPr lang="es-CO" dirty="0"/>
        </a:p>
      </dgm:t>
    </dgm:pt>
    <dgm:pt modelId="{73A129C2-94CE-4271-AD97-D198EB678BCC}" type="parTrans" cxnId="{74846E2E-FF34-45AC-9416-F8474C720C24}">
      <dgm:prSet/>
      <dgm:spPr/>
      <dgm:t>
        <a:bodyPr/>
        <a:lstStyle/>
        <a:p>
          <a:endParaRPr lang="es-CO"/>
        </a:p>
      </dgm:t>
    </dgm:pt>
    <dgm:pt modelId="{FAA9934A-9905-43C2-9B8D-975C3FB0131E}" type="sibTrans" cxnId="{74846E2E-FF34-45AC-9416-F8474C720C24}">
      <dgm:prSet/>
      <dgm:spPr/>
      <dgm:t>
        <a:bodyPr/>
        <a:lstStyle/>
        <a:p>
          <a:endParaRPr lang="es-CO"/>
        </a:p>
      </dgm:t>
    </dgm:pt>
    <dgm:pt modelId="{01A30A86-A3BB-4BD3-9348-FE4279910425}">
      <dgm:prSet/>
      <dgm:spPr/>
      <dgm:t>
        <a:bodyPr/>
        <a:lstStyle/>
        <a:p>
          <a:r>
            <a:rPr lang="es-CO" dirty="0" smtClean="0"/>
            <a:t>Seguridad y protección</a:t>
          </a:r>
          <a:endParaRPr lang="es-CO" dirty="0"/>
        </a:p>
      </dgm:t>
    </dgm:pt>
    <dgm:pt modelId="{08574073-362C-4E50-8EC9-E7B2C652E1DE}" type="parTrans" cxnId="{CF314051-B8A4-40F6-AB41-73005B9DBD65}">
      <dgm:prSet/>
      <dgm:spPr/>
      <dgm:t>
        <a:bodyPr/>
        <a:lstStyle/>
        <a:p>
          <a:endParaRPr lang="es-CO"/>
        </a:p>
      </dgm:t>
    </dgm:pt>
    <dgm:pt modelId="{F2CE08F4-FC27-4D8B-ABF3-D34E73CCB9C4}" type="sibTrans" cxnId="{CF314051-B8A4-40F6-AB41-73005B9DBD65}">
      <dgm:prSet/>
      <dgm:spPr/>
      <dgm:t>
        <a:bodyPr/>
        <a:lstStyle/>
        <a:p>
          <a:endParaRPr lang="es-CO"/>
        </a:p>
      </dgm:t>
    </dgm:pt>
    <dgm:pt modelId="{5F6183B2-198D-433F-976A-84C6E7A01ED6}">
      <dgm:prSet/>
      <dgm:spPr/>
      <dgm:t>
        <a:bodyPr/>
        <a:lstStyle/>
        <a:p>
          <a:r>
            <a:rPr lang="es-CO" dirty="0" smtClean="0"/>
            <a:t>Apoyo a la investigación </a:t>
          </a:r>
          <a:endParaRPr lang="es-CO" dirty="0"/>
        </a:p>
      </dgm:t>
    </dgm:pt>
    <dgm:pt modelId="{06AABCD3-BBD8-4CAF-84E6-61DE09926394}" type="parTrans" cxnId="{27EB3CFE-FA87-439A-AABB-83FCE6A78542}">
      <dgm:prSet/>
      <dgm:spPr/>
      <dgm:t>
        <a:bodyPr/>
        <a:lstStyle/>
        <a:p>
          <a:endParaRPr lang="es-CO"/>
        </a:p>
      </dgm:t>
    </dgm:pt>
    <dgm:pt modelId="{A54450D0-0E10-467C-9537-4186AB16AD09}" type="sibTrans" cxnId="{27EB3CFE-FA87-439A-AABB-83FCE6A78542}">
      <dgm:prSet/>
      <dgm:spPr/>
      <dgm:t>
        <a:bodyPr/>
        <a:lstStyle/>
        <a:p>
          <a:endParaRPr lang="es-CO"/>
        </a:p>
      </dgm:t>
    </dgm:pt>
    <dgm:pt modelId="{099BC1A3-FD5B-49A6-B04C-DAAADB307305}">
      <dgm:prSet/>
      <dgm:spPr/>
      <dgm:t>
        <a:bodyPr/>
        <a:lstStyle/>
        <a:p>
          <a:r>
            <a:rPr lang="es-CO" dirty="0" smtClean="0"/>
            <a:t>Inducción</a:t>
          </a:r>
          <a:endParaRPr lang="es-CO" dirty="0"/>
        </a:p>
      </dgm:t>
    </dgm:pt>
    <dgm:pt modelId="{386A18ED-F94F-4E6A-ADA0-8DCB161ED801}" type="parTrans" cxnId="{7436E31E-7317-4789-AB25-4879C44A22E5}">
      <dgm:prSet/>
      <dgm:spPr/>
      <dgm:t>
        <a:bodyPr/>
        <a:lstStyle/>
        <a:p>
          <a:endParaRPr lang="es-CO"/>
        </a:p>
      </dgm:t>
    </dgm:pt>
    <dgm:pt modelId="{441E757D-8C33-456A-9C9A-6E32FEAE7158}" type="sibTrans" cxnId="{7436E31E-7317-4789-AB25-4879C44A22E5}">
      <dgm:prSet/>
      <dgm:spPr/>
      <dgm:t>
        <a:bodyPr/>
        <a:lstStyle/>
        <a:p>
          <a:endParaRPr lang="es-CO"/>
        </a:p>
      </dgm:t>
    </dgm:pt>
    <dgm:pt modelId="{71A7455C-5D79-49E4-BEF5-21BA1FC78D3A}">
      <dgm:prSet/>
      <dgm:spPr/>
      <dgm:t>
        <a:bodyPr/>
        <a:lstStyle/>
        <a:p>
          <a:r>
            <a:rPr lang="es-CO" dirty="0" smtClean="0"/>
            <a:t>Bienestar del talento humano</a:t>
          </a:r>
        </a:p>
      </dgm:t>
    </dgm:pt>
    <dgm:pt modelId="{536E0A74-AD48-406B-8239-6F88C599E725}" type="parTrans" cxnId="{39AE413C-E815-4B5C-AF69-1877E9B6953E}">
      <dgm:prSet/>
      <dgm:spPr/>
      <dgm:t>
        <a:bodyPr/>
        <a:lstStyle/>
        <a:p>
          <a:endParaRPr lang="es-CO"/>
        </a:p>
      </dgm:t>
    </dgm:pt>
    <dgm:pt modelId="{13F916E5-C9A7-4A09-8B83-2DD33F819250}" type="sibTrans" cxnId="{39AE413C-E815-4B5C-AF69-1877E9B6953E}">
      <dgm:prSet/>
      <dgm:spPr/>
      <dgm:t>
        <a:bodyPr/>
        <a:lstStyle/>
        <a:p>
          <a:endParaRPr lang="es-CO"/>
        </a:p>
      </dgm:t>
    </dgm:pt>
    <dgm:pt modelId="{FCA41132-BE93-4A3E-9B54-5470E645CF8F}" type="pres">
      <dgm:prSet presAssocID="{332E6D08-9306-41A1-A5DF-827B9C5A6E82}" presName="linear" presStyleCnt="0">
        <dgm:presLayoutVars>
          <dgm:dir/>
          <dgm:animLvl val="lvl"/>
          <dgm:resizeHandles val="exact"/>
        </dgm:presLayoutVars>
      </dgm:prSet>
      <dgm:spPr/>
    </dgm:pt>
    <dgm:pt modelId="{B9E4885C-13CF-4D56-9006-6CEED9AB47D0}" type="pres">
      <dgm:prSet presAssocID="{31BDD999-9C69-4A61-854F-DD081AFF8D07}" presName="parentLin" presStyleCnt="0"/>
      <dgm:spPr/>
    </dgm:pt>
    <dgm:pt modelId="{E0F543E2-8BCA-42A8-89C5-12180DE9EE4B}" type="pres">
      <dgm:prSet presAssocID="{31BDD999-9C69-4A61-854F-DD081AFF8D07}" presName="parentLeftMargin" presStyleLbl="node1" presStyleIdx="0" presStyleCnt="6"/>
      <dgm:spPr/>
    </dgm:pt>
    <dgm:pt modelId="{76B167ED-3D50-43CF-815A-AB5B6DBFA831}" type="pres">
      <dgm:prSet presAssocID="{31BDD999-9C69-4A61-854F-DD081AFF8D0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A17E005-68D9-4C02-9A17-6FAB7EA24D5C}" type="pres">
      <dgm:prSet presAssocID="{31BDD999-9C69-4A61-854F-DD081AFF8D07}" presName="negativeSpace" presStyleCnt="0"/>
      <dgm:spPr/>
    </dgm:pt>
    <dgm:pt modelId="{0DCB3335-6235-4D3D-8045-271AE1CB0096}" type="pres">
      <dgm:prSet presAssocID="{31BDD999-9C69-4A61-854F-DD081AFF8D07}" presName="childText" presStyleLbl="conFgAcc1" presStyleIdx="0" presStyleCnt="6">
        <dgm:presLayoutVars>
          <dgm:bulletEnabled val="1"/>
        </dgm:presLayoutVars>
      </dgm:prSet>
      <dgm:spPr/>
    </dgm:pt>
    <dgm:pt modelId="{035B2C61-EF17-46A8-AA4C-0D9859F2FCBB}" type="pres">
      <dgm:prSet presAssocID="{0C4A97E2-23EA-4C77-92AF-CE538D348FA3}" presName="spaceBetweenRectangles" presStyleCnt="0"/>
      <dgm:spPr/>
    </dgm:pt>
    <dgm:pt modelId="{DA317470-056F-418D-982F-2942807370E4}" type="pres">
      <dgm:prSet presAssocID="{E991C119-5199-4700-947E-3BBCCC33F6D1}" presName="parentLin" presStyleCnt="0"/>
      <dgm:spPr/>
    </dgm:pt>
    <dgm:pt modelId="{897227A2-22C2-42B5-B099-35C422D30289}" type="pres">
      <dgm:prSet presAssocID="{E991C119-5199-4700-947E-3BBCCC33F6D1}" presName="parentLeftMargin" presStyleLbl="node1" presStyleIdx="0" presStyleCnt="6"/>
      <dgm:spPr/>
    </dgm:pt>
    <dgm:pt modelId="{7330567E-D516-4C9D-B43E-D58EA030E0FB}" type="pres">
      <dgm:prSet presAssocID="{E991C119-5199-4700-947E-3BBCCC33F6D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5501ED-95B6-45C1-99A3-CC09283DFC53}" type="pres">
      <dgm:prSet presAssocID="{E991C119-5199-4700-947E-3BBCCC33F6D1}" presName="negativeSpace" presStyleCnt="0"/>
      <dgm:spPr/>
    </dgm:pt>
    <dgm:pt modelId="{9296F5CB-EDB0-4881-9FF5-8C93C25CF47F}" type="pres">
      <dgm:prSet presAssocID="{E991C119-5199-4700-947E-3BBCCC33F6D1}" presName="childText" presStyleLbl="conFgAcc1" presStyleIdx="1" presStyleCnt="6">
        <dgm:presLayoutVars>
          <dgm:bulletEnabled val="1"/>
        </dgm:presLayoutVars>
      </dgm:prSet>
      <dgm:spPr/>
    </dgm:pt>
    <dgm:pt modelId="{DF39C983-5600-4BD8-B397-A3FEBA69818B}" type="pres">
      <dgm:prSet presAssocID="{FAA9934A-9905-43C2-9B8D-975C3FB0131E}" presName="spaceBetweenRectangles" presStyleCnt="0"/>
      <dgm:spPr/>
    </dgm:pt>
    <dgm:pt modelId="{08840104-AB3C-4C6D-87C5-46483C7029AB}" type="pres">
      <dgm:prSet presAssocID="{01A30A86-A3BB-4BD3-9348-FE4279910425}" presName="parentLin" presStyleCnt="0"/>
      <dgm:spPr/>
    </dgm:pt>
    <dgm:pt modelId="{F3F0180B-1A8D-4D7F-B045-ADB1F0929EFC}" type="pres">
      <dgm:prSet presAssocID="{01A30A86-A3BB-4BD3-9348-FE4279910425}" presName="parentLeftMargin" presStyleLbl="node1" presStyleIdx="1" presStyleCnt="6"/>
      <dgm:spPr/>
    </dgm:pt>
    <dgm:pt modelId="{6CAD4AAF-E328-49E0-8C89-0181720502DB}" type="pres">
      <dgm:prSet presAssocID="{01A30A86-A3BB-4BD3-9348-FE427991042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ECB7A8-C180-4AD1-9EA8-D055A2B0CD63}" type="pres">
      <dgm:prSet presAssocID="{01A30A86-A3BB-4BD3-9348-FE4279910425}" presName="negativeSpace" presStyleCnt="0"/>
      <dgm:spPr/>
    </dgm:pt>
    <dgm:pt modelId="{0922EF26-928A-49E3-A72B-C57352913539}" type="pres">
      <dgm:prSet presAssocID="{01A30A86-A3BB-4BD3-9348-FE4279910425}" presName="childText" presStyleLbl="conFgAcc1" presStyleIdx="2" presStyleCnt="6">
        <dgm:presLayoutVars>
          <dgm:bulletEnabled val="1"/>
        </dgm:presLayoutVars>
      </dgm:prSet>
      <dgm:spPr/>
    </dgm:pt>
    <dgm:pt modelId="{AAC46E55-777F-4129-A4B1-3D76692BBFB9}" type="pres">
      <dgm:prSet presAssocID="{F2CE08F4-FC27-4D8B-ABF3-D34E73CCB9C4}" presName="spaceBetweenRectangles" presStyleCnt="0"/>
      <dgm:spPr/>
    </dgm:pt>
    <dgm:pt modelId="{CFF362AC-564F-4CC0-859B-F59210D8E3D8}" type="pres">
      <dgm:prSet presAssocID="{099BC1A3-FD5B-49A6-B04C-DAAADB307305}" presName="parentLin" presStyleCnt="0"/>
      <dgm:spPr/>
    </dgm:pt>
    <dgm:pt modelId="{FB4192F6-EEA9-4649-A475-980AD734C857}" type="pres">
      <dgm:prSet presAssocID="{099BC1A3-FD5B-49A6-B04C-DAAADB307305}" presName="parentLeftMargin" presStyleLbl="node1" presStyleIdx="2" presStyleCnt="6"/>
      <dgm:spPr/>
    </dgm:pt>
    <dgm:pt modelId="{225A2071-0198-40F0-A23A-A7C5FD5B9E0A}" type="pres">
      <dgm:prSet presAssocID="{099BC1A3-FD5B-49A6-B04C-DAAADB30730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B7D3C16-6ACD-46D9-8DC6-159F2F238E6B}" type="pres">
      <dgm:prSet presAssocID="{099BC1A3-FD5B-49A6-B04C-DAAADB307305}" presName="negativeSpace" presStyleCnt="0"/>
      <dgm:spPr/>
    </dgm:pt>
    <dgm:pt modelId="{B9B8568E-0A57-48CA-B693-02FE1D7EE2C6}" type="pres">
      <dgm:prSet presAssocID="{099BC1A3-FD5B-49A6-B04C-DAAADB307305}" presName="childText" presStyleLbl="conFgAcc1" presStyleIdx="3" presStyleCnt="6">
        <dgm:presLayoutVars>
          <dgm:bulletEnabled val="1"/>
        </dgm:presLayoutVars>
      </dgm:prSet>
      <dgm:spPr/>
    </dgm:pt>
    <dgm:pt modelId="{B87643A3-241F-4DA9-9804-41D9B02FF5A8}" type="pres">
      <dgm:prSet presAssocID="{441E757D-8C33-456A-9C9A-6E32FEAE7158}" presName="spaceBetweenRectangles" presStyleCnt="0"/>
      <dgm:spPr/>
    </dgm:pt>
    <dgm:pt modelId="{50DC07E5-2538-4EEE-831E-44F8F0F728EE}" type="pres">
      <dgm:prSet presAssocID="{71A7455C-5D79-49E4-BEF5-21BA1FC78D3A}" presName="parentLin" presStyleCnt="0"/>
      <dgm:spPr/>
    </dgm:pt>
    <dgm:pt modelId="{05DE2733-E226-475D-9EAC-CD7B4E3FDEF5}" type="pres">
      <dgm:prSet presAssocID="{71A7455C-5D79-49E4-BEF5-21BA1FC78D3A}" presName="parentLeftMargin" presStyleLbl="node1" presStyleIdx="3" presStyleCnt="6"/>
      <dgm:spPr/>
    </dgm:pt>
    <dgm:pt modelId="{F20846B0-63E1-46FB-BDF5-4B726E244B72}" type="pres">
      <dgm:prSet presAssocID="{71A7455C-5D79-49E4-BEF5-21BA1FC78D3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845368E-9264-428C-B72F-C5317885B495}" type="pres">
      <dgm:prSet presAssocID="{71A7455C-5D79-49E4-BEF5-21BA1FC78D3A}" presName="negativeSpace" presStyleCnt="0"/>
      <dgm:spPr/>
    </dgm:pt>
    <dgm:pt modelId="{F6906EA8-517F-446E-B704-8653D05180AA}" type="pres">
      <dgm:prSet presAssocID="{71A7455C-5D79-49E4-BEF5-21BA1FC78D3A}" presName="childText" presStyleLbl="conFgAcc1" presStyleIdx="4" presStyleCnt="6">
        <dgm:presLayoutVars>
          <dgm:bulletEnabled val="1"/>
        </dgm:presLayoutVars>
      </dgm:prSet>
      <dgm:spPr/>
    </dgm:pt>
    <dgm:pt modelId="{7A5ABDDB-98E8-4533-82A9-832ED6068868}" type="pres">
      <dgm:prSet presAssocID="{13F916E5-C9A7-4A09-8B83-2DD33F819250}" presName="spaceBetweenRectangles" presStyleCnt="0"/>
      <dgm:spPr/>
    </dgm:pt>
    <dgm:pt modelId="{4010DF0B-2148-425A-80D4-95946CDC406B}" type="pres">
      <dgm:prSet presAssocID="{5F6183B2-198D-433F-976A-84C6E7A01ED6}" presName="parentLin" presStyleCnt="0"/>
      <dgm:spPr/>
    </dgm:pt>
    <dgm:pt modelId="{F72A24B3-7C3C-4633-9235-2AB68FA84E47}" type="pres">
      <dgm:prSet presAssocID="{5F6183B2-198D-433F-976A-84C6E7A01ED6}" presName="parentLeftMargin" presStyleLbl="node1" presStyleIdx="4" presStyleCnt="6"/>
      <dgm:spPr/>
    </dgm:pt>
    <dgm:pt modelId="{FD227D00-03B0-4575-A1A7-92EE6F8ADDC9}" type="pres">
      <dgm:prSet presAssocID="{5F6183B2-198D-433F-976A-84C6E7A01ED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CB987F-9A51-476D-9341-E11286013ACB}" type="pres">
      <dgm:prSet presAssocID="{5F6183B2-198D-433F-976A-84C6E7A01ED6}" presName="negativeSpace" presStyleCnt="0"/>
      <dgm:spPr/>
    </dgm:pt>
    <dgm:pt modelId="{325C2EF5-055E-405F-8274-14B3E3F8C1D8}" type="pres">
      <dgm:prSet presAssocID="{5F6183B2-198D-433F-976A-84C6E7A01ED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436E31E-7317-4789-AB25-4879C44A22E5}" srcId="{332E6D08-9306-41A1-A5DF-827B9C5A6E82}" destId="{099BC1A3-FD5B-49A6-B04C-DAAADB307305}" srcOrd="3" destOrd="0" parTransId="{386A18ED-F94F-4E6A-ADA0-8DCB161ED801}" sibTransId="{441E757D-8C33-456A-9C9A-6E32FEAE7158}"/>
    <dgm:cxn modelId="{39AE413C-E815-4B5C-AF69-1877E9B6953E}" srcId="{332E6D08-9306-41A1-A5DF-827B9C5A6E82}" destId="{71A7455C-5D79-49E4-BEF5-21BA1FC78D3A}" srcOrd="4" destOrd="0" parTransId="{536E0A74-AD48-406B-8239-6F88C599E725}" sibTransId="{13F916E5-C9A7-4A09-8B83-2DD33F819250}"/>
    <dgm:cxn modelId="{26BAE830-A590-4644-810B-A8F94E59C22E}" type="presOf" srcId="{099BC1A3-FD5B-49A6-B04C-DAAADB307305}" destId="{225A2071-0198-40F0-A23A-A7C5FD5B9E0A}" srcOrd="1" destOrd="0" presId="urn:microsoft.com/office/officeart/2005/8/layout/list1"/>
    <dgm:cxn modelId="{8641133B-2A3B-4B01-BD93-4A96FC2F4F7A}" srcId="{332E6D08-9306-41A1-A5DF-827B9C5A6E82}" destId="{31BDD999-9C69-4A61-854F-DD081AFF8D07}" srcOrd="0" destOrd="0" parTransId="{23EE71FD-7360-46AC-9321-75B0C1FA4B13}" sibTransId="{0C4A97E2-23EA-4C77-92AF-CE538D348FA3}"/>
    <dgm:cxn modelId="{D9F26E26-0BDD-493F-B81F-7266932A1BAC}" type="presOf" srcId="{E991C119-5199-4700-947E-3BBCCC33F6D1}" destId="{897227A2-22C2-42B5-B099-35C422D30289}" srcOrd="0" destOrd="0" presId="urn:microsoft.com/office/officeart/2005/8/layout/list1"/>
    <dgm:cxn modelId="{97C03874-1599-4446-89E8-AEC0C7554FA8}" type="presOf" srcId="{71A7455C-5D79-49E4-BEF5-21BA1FC78D3A}" destId="{05DE2733-E226-475D-9EAC-CD7B4E3FDEF5}" srcOrd="0" destOrd="0" presId="urn:microsoft.com/office/officeart/2005/8/layout/list1"/>
    <dgm:cxn modelId="{43A4A152-F654-4150-8BEC-147C8B3B3ADA}" type="presOf" srcId="{01A30A86-A3BB-4BD3-9348-FE4279910425}" destId="{F3F0180B-1A8D-4D7F-B045-ADB1F0929EFC}" srcOrd="0" destOrd="0" presId="urn:microsoft.com/office/officeart/2005/8/layout/list1"/>
    <dgm:cxn modelId="{6D9FCD7E-4BAC-4308-BD0C-7C742285D965}" type="presOf" srcId="{71A7455C-5D79-49E4-BEF5-21BA1FC78D3A}" destId="{F20846B0-63E1-46FB-BDF5-4B726E244B72}" srcOrd="1" destOrd="0" presId="urn:microsoft.com/office/officeart/2005/8/layout/list1"/>
    <dgm:cxn modelId="{27EB3CFE-FA87-439A-AABB-83FCE6A78542}" srcId="{332E6D08-9306-41A1-A5DF-827B9C5A6E82}" destId="{5F6183B2-198D-433F-976A-84C6E7A01ED6}" srcOrd="5" destOrd="0" parTransId="{06AABCD3-BBD8-4CAF-84E6-61DE09926394}" sibTransId="{A54450D0-0E10-467C-9537-4186AB16AD09}"/>
    <dgm:cxn modelId="{CF314051-B8A4-40F6-AB41-73005B9DBD65}" srcId="{332E6D08-9306-41A1-A5DF-827B9C5A6E82}" destId="{01A30A86-A3BB-4BD3-9348-FE4279910425}" srcOrd="2" destOrd="0" parTransId="{08574073-362C-4E50-8EC9-E7B2C652E1DE}" sibTransId="{F2CE08F4-FC27-4D8B-ABF3-D34E73CCB9C4}"/>
    <dgm:cxn modelId="{74846E2E-FF34-45AC-9416-F8474C720C24}" srcId="{332E6D08-9306-41A1-A5DF-827B9C5A6E82}" destId="{E991C119-5199-4700-947E-3BBCCC33F6D1}" srcOrd="1" destOrd="0" parTransId="{73A129C2-94CE-4271-AD97-D198EB678BCC}" sibTransId="{FAA9934A-9905-43C2-9B8D-975C3FB0131E}"/>
    <dgm:cxn modelId="{2F6D42EF-6CE2-4CE0-BE7F-814ADFF41D07}" type="presOf" srcId="{31BDD999-9C69-4A61-854F-DD081AFF8D07}" destId="{76B167ED-3D50-43CF-815A-AB5B6DBFA831}" srcOrd="1" destOrd="0" presId="urn:microsoft.com/office/officeart/2005/8/layout/list1"/>
    <dgm:cxn modelId="{9BA10AA6-E88B-4021-9C97-9C6560C87226}" type="presOf" srcId="{5F6183B2-198D-433F-976A-84C6E7A01ED6}" destId="{F72A24B3-7C3C-4633-9235-2AB68FA84E47}" srcOrd="0" destOrd="0" presId="urn:microsoft.com/office/officeart/2005/8/layout/list1"/>
    <dgm:cxn modelId="{CC262D71-4B0F-4C68-B3F9-85676A182A15}" type="presOf" srcId="{332E6D08-9306-41A1-A5DF-827B9C5A6E82}" destId="{FCA41132-BE93-4A3E-9B54-5470E645CF8F}" srcOrd="0" destOrd="0" presId="urn:microsoft.com/office/officeart/2005/8/layout/list1"/>
    <dgm:cxn modelId="{8FCE730E-133A-426A-9AC5-9E1EF23C0A56}" type="presOf" srcId="{E991C119-5199-4700-947E-3BBCCC33F6D1}" destId="{7330567E-D516-4C9D-B43E-D58EA030E0FB}" srcOrd="1" destOrd="0" presId="urn:microsoft.com/office/officeart/2005/8/layout/list1"/>
    <dgm:cxn modelId="{D10AED47-EFD6-40AB-BB15-8A506939E7E5}" type="presOf" srcId="{5F6183B2-198D-433F-976A-84C6E7A01ED6}" destId="{FD227D00-03B0-4575-A1A7-92EE6F8ADDC9}" srcOrd="1" destOrd="0" presId="urn:microsoft.com/office/officeart/2005/8/layout/list1"/>
    <dgm:cxn modelId="{BC1BEE25-DCA9-4ED6-87A5-D016FD51C9A3}" type="presOf" srcId="{099BC1A3-FD5B-49A6-B04C-DAAADB307305}" destId="{FB4192F6-EEA9-4649-A475-980AD734C857}" srcOrd="0" destOrd="0" presId="urn:microsoft.com/office/officeart/2005/8/layout/list1"/>
    <dgm:cxn modelId="{44DCF86A-EC73-4B51-8DF3-41E2C746723C}" type="presOf" srcId="{31BDD999-9C69-4A61-854F-DD081AFF8D07}" destId="{E0F543E2-8BCA-42A8-89C5-12180DE9EE4B}" srcOrd="0" destOrd="0" presId="urn:microsoft.com/office/officeart/2005/8/layout/list1"/>
    <dgm:cxn modelId="{A08E404E-A489-462F-9B11-1823A09050EB}" type="presOf" srcId="{01A30A86-A3BB-4BD3-9348-FE4279910425}" destId="{6CAD4AAF-E328-49E0-8C89-0181720502DB}" srcOrd="1" destOrd="0" presId="urn:microsoft.com/office/officeart/2005/8/layout/list1"/>
    <dgm:cxn modelId="{4087C8F1-8F41-46E1-87D0-6E8C5B879BD3}" type="presParOf" srcId="{FCA41132-BE93-4A3E-9B54-5470E645CF8F}" destId="{B9E4885C-13CF-4D56-9006-6CEED9AB47D0}" srcOrd="0" destOrd="0" presId="urn:microsoft.com/office/officeart/2005/8/layout/list1"/>
    <dgm:cxn modelId="{EC209A6C-3481-487D-AF63-794E16F57360}" type="presParOf" srcId="{B9E4885C-13CF-4D56-9006-6CEED9AB47D0}" destId="{E0F543E2-8BCA-42A8-89C5-12180DE9EE4B}" srcOrd="0" destOrd="0" presId="urn:microsoft.com/office/officeart/2005/8/layout/list1"/>
    <dgm:cxn modelId="{18292AED-8654-4955-9388-F26750ED6FD6}" type="presParOf" srcId="{B9E4885C-13CF-4D56-9006-6CEED9AB47D0}" destId="{76B167ED-3D50-43CF-815A-AB5B6DBFA831}" srcOrd="1" destOrd="0" presId="urn:microsoft.com/office/officeart/2005/8/layout/list1"/>
    <dgm:cxn modelId="{F28349B8-69A1-4FC1-8951-83A47B553473}" type="presParOf" srcId="{FCA41132-BE93-4A3E-9B54-5470E645CF8F}" destId="{CA17E005-68D9-4C02-9A17-6FAB7EA24D5C}" srcOrd="1" destOrd="0" presId="urn:microsoft.com/office/officeart/2005/8/layout/list1"/>
    <dgm:cxn modelId="{21441C1D-43CD-4364-A4DF-E7322A9E11CE}" type="presParOf" srcId="{FCA41132-BE93-4A3E-9B54-5470E645CF8F}" destId="{0DCB3335-6235-4D3D-8045-271AE1CB0096}" srcOrd="2" destOrd="0" presId="urn:microsoft.com/office/officeart/2005/8/layout/list1"/>
    <dgm:cxn modelId="{940B442B-D309-49D0-9705-8F0230D0D081}" type="presParOf" srcId="{FCA41132-BE93-4A3E-9B54-5470E645CF8F}" destId="{035B2C61-EF17-46A8-AA4C-0D9859F2FCBB}" srcOrd="3" destOrd="0" presId="urn:microsoft.com/office/officeart/2005/8/layout/list1"/>
    <dgm:cxn modelId="{766B243A-031B-4818-8F0D-1362B29EFC7F}" type="presParOf" srcId="{FCA41132-BE93-4A3E-9B54-5470E645CF8F}" destId="{DA317470-056F-418D-982F-2942807370E4}" srcOrd="4" destOrd="0" presId="urn:microsoft.com/office/officeart/2005/8/layout/list1"/>
    <dgm:cxn modelId="{5F9BF31E-38C2-4BC9-873D-9E340AFAFE95}" type="presParOf" srcId="{DA317470-056F-418D-982F-2942807370E4}" destId="{897227A2-22C2-42B5-B099-35C422D30289}" srcOrd="0" destOrd="0" presId="urn:microsoft.com/office/officeart/2005/8/layout/list1"/>
    <dgm:cxn modelId="{A888807D-7350-46A2-8052-AC1BB5E7E811}" type="presParOf" srcId="{DA317470-056F-418D-982F-2942807370E4}" destId="{7330567E-D516-4C9D-B43E-D58EA030E0FB}" srcOrd="1" destOrd="0" presId="urn:microsoft.com/office/officeart/2005/8/layout/list1"/>
    <dgm:cxn modelId="{485A4BE6-F7A9-4ADD-B8AF-B5BB885DC18D}" type="presParOf" srcId="{FCA41132-BE93-4A3E-9B54-5470E645CF8F}" destId="{F85501ED-95B6-45C1-99A3-CC09283DFC53}" srcOrd="5" destOrd="0" presId="urn:microsoft.com/office/officeart/2005/8/layout/list1"/>
    <dgm:cxn modelId="{B555B25F-5E8C-4B84-ACB7-608729FE6ED8}" type="presParOf" srcId="{FCA41132-BE93-4A3E-9B54-5470E645CF8F}" destId="{9296F5CB-EDB0-4881-9FF5-8C93C25CF47F}" srcOrd="6" destOrd="0" presId="urn:microsoft.com/office/officeart/2005/8/layout/list1"/>
    <dgm:cxn modelId="{CD9D4A71-6FAE-469D-BBE1-34C1D0F05DE1}" type="presParOf" srcId="{FCA41132-BE93-4A3E-9B54-5470E645CF8F}" destId="{DF39C983-5600-4BD8-B397-A3FEBA69818B}" srcOrd="7" destOrd="0" presId="urn:microsoft.com/office/officeart/2005/8/layout/list1"/>
    <dgm:cxn modelId="{1693F0F5-17D1-4477-A8DB-F217B65D1D1A}" type="presParOf" srcId="{FCA41132-BE93-4A3E-9B54-5470E645CF8F}" destId="{08840104-AB3C-4C6D-87C5-46483C7029AB}" srcOrd="8" destOrd="0" presId="urn:microsoft.com/office/officeart/2005/8/layout/list1"/>
    <dgm:cxn modelId="{145FBCF6-1D24-4EE8-A708-C743E189F37D}" type="presParOf" srcId="{08840104-AB3C-4C6D-87C5-46483C7029AB}" destId="{F3F0180B-1A8D-4D7F-B045-ADB1F0929EFC}" srcOrd="0" destOrd="0" presId="urn:microsoft.com/office/officeart/2005/8/layout/list1"/>
    <dgm:cxn modelId="{D7243270-6ED9-4BE0-9539-B7EACCC373B0}" type="presParOf" srcId="{08840104-AB3C-4C6D-87C5-46483C7029AB}" destId="{6CAD4AAF-E328-49E0-8C89-0181720502DB}" srcOrd="1" destOrd="0" presId="urn:microsoft.com/office/officeart/2005/8/layout/list1"/>
    <dgm:cxn modelId="{7CAA140C-42CF-4BF2-9700-F8054473FC79}" type="presParOf" srcId="{FCA41132-BE93-4A3E-9B54-5470E645CF8F}" destId="{0FECB7A8-C180-4AD1-9EA8-D055A2B0CD63}" srcOrd="9" destOrd="0" presId="urn:microsoft.com/office/officeart/2005/8/layout/list1"/>
    <dgm:cxn modelId="{DE4C0280-7FD0-4A43-8E64-C7076BA9D489}" type="presParOf" srcId="{FCA41132-BE93-4A3E-9B54-5470E645CF8F}" destId="{0922EF26-928A-49E3-A72B-C57352913539}" srcOrd="10" destOrd="0" presId="urn:microsoft.com/office/officeart/2005/8/layout/list1"/>
    <dgm:cxn modelId="{A98F18B7-79BB-42FA-93E2-D871C9E5EE3F}" type="presParOf" srcId="{FCA41132-BE93-4A3E-9B54-5470E645CF8F}" destId="{AAC46E55-777F-4129-A4B1-3D76692BBFB9}" srcOrd="11" destOrd="0" presId="urn:microsoft.com/office/officeart/2005/8/layout/list1"/>
    <dgm:cxn modelId="{44DBDCC5-998C-460A-8345-39A565B6B9CB}" type="presParOf" srcId="{FCA41132-BE93-4A3E-9B54-5470E645CF8F}" destId="{CFF362AC-564F-4CC0-859B-F59210D8E3D8}" srcOrd="12" destOrd="0" presId="urn:microsoft.com/office/officeart/2005/8/layout/list1"/>
    <dgm:cxn modelId="{5167DCDA-5B37-4049-A6C2-C47AEF330D3B}" type="presParOf" srcId="{CFF362AC-564F-4CC0-859B-F59210D8E3D8}" destId="{FB4192F6-EEA9-4649-A475-980AD734C857}" srcOrd="0" destOrd="0" presId="urn:microsoft.com/office/officeart/2005/8/layout/list1"/>
    <dgm:cxn modelId="{F627E593-D671-4CA2-825D-E7774998A7D3}" type="presParOf" srcId="{CFF362AC-564F-4CC0-859B-F59210D8E3D8}" destId="{225A2071-0198-40F0-A23A-A7C5FD5B9E0A}" srcOrd="1" destOrd="0" presId="urn:microsoft.com/office/officeart/2005/8/layout/list1"/>
    <dgm:cxn modelId="{656DD42B-A094-443B-BA71-904F4E0B7FFB}" type="presParOf" srcId="{FCA41132-BE93-4A3E-9B54-5470E645CF8F}" destId="{CB7D3C16-6ACD-46D9-8DC6-159F2F238E6B}" srcOrd="13" destOrd="0" presId="urn:microsoft.com/office/officeart/2005/8/layout/list1"/>
    <dgm:cxn modelId="{6F6B8900-2813-4953-9E9B-84EB9A7659B7}" type="presParOf" srcId="{FCA41132-BE93-4A3E-9B54-5470E645CF8F}" destId="{B9B8568E-0A57-48CA-B693-02FE1D7EE2C6}" srcOrd="14" destOrd="0" presId="urn:microsoft.com/office/officeart/2005/8/layout/list1"/>
    <dgm:cxn modelId="{891C3E35-CF62-45CA-842B-CF2856D082F7}" type="presParOf" srcId="{FCA41132-BE93-4A3E-9B54-5470E645CF8F}" destId="{B87643A3-241F-4DA9-9804-41D9B02FF5A8}" srcOrd="15" destOrd="0" presId="urn:microsoft.com/office/officeart/2005/8/layout/list1"/>
    <dgm:cxn modelId="{7ED38EFF-0A3E-48F8-9F26-4A572E5BFBF7}" type="presParOf" srcId="{FCA41132-BE93-4A3E-9B54-5470E645CF8F}" destId="{50DC07E5-2538-4EEE-831E-44F8F0F728EE}" srcOrd="16" destOrd="0" presId="urn:microsoft.com/office/officeart/2005/8/layout/list1"/>
    <dgm:cxn modelId="{B7B23FE7-7069-40B0-A1D0-A83361BA07BC}" type="presParOf" srcId="{50DC07E5-2538-4EEE-831E-44F8F0F728EE}" destId="{05DE2733-E226-475D-9EAC-CD7B4E3FDEF5}" srcOrd="0" destOrd="0" presId="urn:microsoft.com/office/officeart/2005/8/layout/list1"/>
    <dgm:cxn modelId="{71282AB1-BA20-4474-B70F-BBD4B600D3A9}" type="presParOf" srcId="{50DC07E5-2538-4EEE-831E-44F8F0F728EE}" destId="{F20846B0-63E1-46FB-BDF5-4B726E244B72}" srcOrd="1" destOrd="0" presId="urn:microsoft.com/office/officeart/2005/8/layout/list1"/>
    <dgm:cxn modelId="{2452CC07-E949-4232-B303-EDE6DB6A3D49}" type="presParOf" srcId="{FCA41132-BE93-4A3E-9B54-5470E645CF8F}" destId="{0845368E-9264-428C-B72F-C5317885B495}" srcOrd="17" destOrd="0" presId="urn:microsoft.com/office/officeart/2005/8/layout/list1"/>
    <dgm:cxn modelId="{474268C6-17C9-421B-BC3F-57DB302C69F6}" type="presParOf" srcId="{FCA41132-BE93-4A3E-9B54-5470E645CF8F}" destId="{F6906EA8-517F-446E-B704-8653D05180AA}" srcOrd="18" destOrd="0" presId="urn:microsoft.com/office/officeart/2005/8/layout/list1"/>
    <dgm:cxn modelId="{7E59BB5D-FDB9-4DFF-9A93-61825CDC6B7C}" type="presParOf" srcId="{FCA41132-BE93-4A3E-9B54-5470E645CF8F}" destId="{7A5ABDDB-98E8-4533-82A9-832ED6068868}" srcOrd="19" destOrd="0" presId="urn:microsoft.com/office/officeart/2005/8/layout/list1"/>
    <dgm:cxn modelId="{6DCF1400-6F8C-4EC1-8477-4D9756BB4AEE}" type="presParOf" srcId="{FCA41132-BE93-4A3E-9B54-5470E645CF8F}" destId="{4010DF0B-2148-425A-80D4-95946CDC406B}" srcOrd="20" destOrd="0" presId="urn:microsoft.com/office/officeart/2005/8/layout/list1"/>
    <dgm:cxn modelId="{74889326-D855-4A79-AC83-2E283110347E}" type="presParOf" srcId="{4010DF0B-2148-425A-80D4-95946CDC406B}" destId="{F72A24B3-7C3C-4633-9235-2AB68FA84E47}" srcOrd="0" destOrd="0" presId="urn:microsoft.com/office/officeart/2005/8/layout/list1"/>
    <dgm:cxn modelId="{FC6758A5-5C46-4B46-A08B-EB28E8BEDD8A}" type="presParOf" srcId="{4010DF0B-2148-425A-80D4-95946CDC406B}" destId="{FD227D00-03B0-4575-A1A7-92EE6F8ADDC9}" srcOrd="1" destOrd="0" presId="urn:microsoft.com/office/officeart/2005/8/layout/list1"/>
    <dgm:cxn modelId="{1AC2049F-2696-491A-A089-1A4C90C99BA9}" type="presParOf" srcId="{FCA41132-BE93-4A3E-9B54-5470E645CF8F}" destId="{C4CB987F-9A51-476D-9341-E11286013ACB}" srcOrd="21" destOrd="0" presId="urn:microsoft.com/office/officeart/2005/8/layout/list1"/>
    <dgm:cxn modelId="{B8019A08-9B7B-4B88-B5B4-F401303618E0}" type="presParOf" srcId="{FCA41132-BE93-4A3E-9B54-5470E645CF8F}" destId="{325C2EF5-055E-405F-8274-14B3E3F8C1D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2E6D08-9306-41A1-A5DF-827B9C5A6E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1BDD999-9C69-4A61-854F-DD081AFF8D07}">
      <dgm:prSet phldrT="[Texto]"/>
      <dgm:spPr/>
      <dgm:t>
        <a:bodyPr/>
        <a:lstStyle/>
        <a:p>
          <a:r>
            <a:rPr lang="es-CO" dirty="0" smtClean="0"/>
            <a:t>Servicio social estudiantil </a:t>
          </a:r>
          <a:endParaRPr lang="es-CO" dirty="0"/>
        </a:p>
      </dgm:t>
    </dgm:pt>
    <dgm:pt modelId="{23EE71FD-7360-46AC-9321-75B0C1FA4B13}" type="parTrans" cxnId="{8641133B-2A3B-4B01-BD93-4A96FC2F4F7A}">
      <dgm:prSet/>
      <dgm:spPr/>
      <dgm:t>
        <a:bodyPr/>
        <a:lstStyle/>
        <a:p>
          <a:endParaRPr lang="es-CO"/>
        </a:p>
      </dgm:t>
    </dgm:pt>
    <dgm:pt modelId="{0C4A97E2-23EA-4C77-92AF-CE538D348FA3}" type="sibTrans" cxnId="{8641133B-2A3B-4B01-BD93-4A96FC2F4F7A}">
      <dgm:prSet/>
      <dgm:spPr/>
      <dgm:t>
        <a:bodyPr/>
        <a:lstStyle/>
        <a:p>
          <a:endParaRPr lang="es-CO"/>
        </a:p>
      </dgm:t>
    </dgm:pt>
    <dgm:pt modelId="{E991C119-5199-4700-947E-3BBCCC33F6D1}">
      <dgm:prSet phldrT="[Texto]"/>
      <dgm:spPr/>
      <dgm:t>
        <a:bodyPr/>
        <a:lstStyle/>
        <a:p>
          <a:r>
            <a:rPr lang="es-CO" dirty="0" smtClean="0"/>
            <a:t>Asamblea y consejo de padres de familia </a:t>
          </a:r>
          <a:endParaRPr lang="es-CO" dirty="0"/>
        </a:p>
      </dgm:t>
    </dgm:pt>
    <dgm:pt modelId="{73A129C2-94CE-4271-AD97-D198EB678BCC}" type="parTrans" cxnId="{74846E2E-FF34-45AC-9416-F8474C720C24}">
      <dgm:prSet/>
      <dgm:spPr/>
      <dgm:t>
        <a:bodyPr/>
        <a:lstStyle/>
        <a:p>
          <a:endParaRPr lang="es-CO"/>
        </a:p>
      </dgm:t>
    </dgm:pt>
    <dgm:pt modelId="{FAA9934A-9905-43C2-9B8D-975C3FB0131E}" type="sibTrans" cxnId="{74846E2E-FF34-45AC-9416-F8474C720C24}">
      <dgm:prSet/>
      <dgm:spPr/>
      <dgm:t>
        <a:bodyPr/>
        <a:lstStyle/>
        <a:p>
          <a:endParaRPr lang="es-CO"/>
        </a:p>
      </dgm:t>
    </dgm:pt>
    <dgm:pt modelId="{5F6183B2-198D-433F-976A-84C6E7A01ED6}">
      <dgm:prSet/>
      <dgm:spPr/>
      <dgm:t>
        <a:bodyPr/>
        <a:lstStyle/>
        <a:p>
          <a:r>
            <a:rPr lang="es-CO" dirty="0" smtClean="0"/>
            <a:t>Programas de seguridad </a:t>
          </a:r>
          <a:endParaRPr lang="es-CO" dirty="0"/>
        </a:p>
      </dgm:t>
    </dgm:pt>
    <dgm:pt modelId="{06AABCD3-BBD8-4CAF-84E6-61DE09926394}" type="parTrans" cxnId="{27EB3CFE-FA87-439A-AABB-83FCE6A78542}">
      <dgm:prSet/>
      <dgm:spPr/>
      <dgm:t>
        <a:bodyPr/>
        <a:lstStyle/>
        <a:p>
          <a:endParaRPr lang="es-CO"/>
        </a:p>
      </dgm:t>
    </dgm:pt>
    <dgm:pt modelId="{A54450D0-0E10-467C-9537-4186AB16AD09}" type="sibTrans" cxnId="{27EB3CFE-FA87-439A-AABB-83FCE6A78542}">
      <dgm:prSet/>
      <dgm:spPr/>
      <dgm:t>
        <a:bodyPr/>
        <a:lstStyle/>
        <a:p>
          <a:endParaRPr lang="es-CO"/>
        </a:p>
      </dgm:t>
    </dgm:pt>
    <dgm:pt modelId="{FCA41132-BE93-4A3E-9B54-5470E645CF8F}" type="pres">
      <dgm:prSet presAssocID="{332E6D08-9306-41A1-A5DF-827B9C5A6E82}" presName="linear" presStyleCnt="0">
        <dgm:presLayoutVars>
          <dgm:dir/>
          <dgm:animLvl val="lvl"/>
          <dgm:resizeHandles val="exact"/>
        </dgm:presLayoutVars>
      </dgm:prSet>
      <dgm:spPr/>
    </dgm:pt>
    <dgm:pt modelId="{B9E4885C-13CF-4D56-9006-6CEED9AB47D0}" type="pres">
      <dgm:prSet presAssocID="{31BDD999-9C69-4A61-854F-DD081AFF8D07}" presName="parentLin" presStyleCnt="0"/>
      <dgm:spPr/>
    </dgm:pt>
    <dgm:pt modelId="{E0F543E2-8BCA-42A8-89C5-12180DE9EE4B}" type="pres">
      <dgm:prSet presAssocID="{31BDD999-9C69-4A61-854F-DD081AFF8D07}" presName="parentLeftMargin" presStyleLbl="node1" presStyleIdx="0" presStyleCnt="3"/>
      <dgm:spPr/>
    </dgm:pt>
    <dgm:pt modelId="{76B167ED-3D50-43CF-815A-AB5B6DBFA831}" type="pres">
      <dgm:prSet presAssocID="{31BDD999-9C69-4A61-854F-DD081AFF8D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A17E005-68D9-4C02-9A17-6FAB7EA24D5C}" type="pres">
      <dgm:prSet presAssocID="{31BDD999-9C69-4A61-854F-DD081AFF8D07}" presName="negativeSpace" presStyleCnt="0"/>
      <dgm:spPr/>
    </dgm:pt>
    <dgm:pt modelId="{0DCB3335-6235-4D3D-8045-271AE1CB0096}" type="pres">
      <dgm:prSet presAssocID="{31BDD999-9C69-4A61-854F-DD081AFF8D07}" presName="childText" presStyleLbl="conFgAcc1" presStyleIdx="0" presStyleCnt="3">
        <dgm:presLayoutVars>
          <dgm:bulletEnabled val="1"/>
        </dgm:presLayoutVars>
      </dgm:prSet>
      <dgm:spPr/>
    </dgm:pt>
    <dgm:pt modelId="{035B2C61-EF17-46A8-AA4C-0D9859F2FCBB}" type="pres">
      <dgm:prSet presAssocID="{0C4A97E2-23EA-4C77-92AF-CE538D348FA3}" presName="spaceBetweenRectangles" presStyleCnt="0"/>
      <dgm:spPr/>
    </dgm:pt>
    <dgm:pt modelId="{DA317470-056F-418D-982F-2942807370E4}" type="pres">
      <dgm:prSet presAssocID="{E991C119-5199-4700-947E-3BBCCC33F6D1}" presName="parentLin" presStyleCnt="0"/>
      <dgm:spPr/>
    </dgm:pt>
    <dgm:pt modelId="{897227A2-22C2-42B5-B099-35C422D30289}" type="pres">
      <dgm:prSet presAssocID="{E991C119-5199-4700-947E-3BBCCC33F6D1}" presName="parentLeftMargin" presStyleLbl="node1" presStyleIdx="0" presStyleCnt="3"/>
      <dgm:spPr/>
    </dgm:pt>
    <dgm:pt modelId="{7330567E-D516-4C9D-B43E-D58EA030E0FB}" type="pres">
      <dgm:prSet presAssocID="{E991C119-5199-4700-947E-3BBCCC33F6D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5501ED-95B6-45C1-99A3-CC09283DFC53}" type="pres">
      <dgm:prSet presAssocID="{E991C119-5199-4700-947E-3BBCCC33F6D1}" presName="negativeSpace" presStyleCnt="0"/>
      <dgm:spPr/>
    </dgm:pt>
    <dgm:pt modelId="{9296F5CB-EDB0-4881-9FF5-8C93C25CF47F}" type="pres">
      <dgm:prSet presAssocID="{E991C119-5199-4700-947E-3BBCCC33F6D1}" presName="childText" presStyleLbl="conFgAcc1" presStyleIdx="1" presStyleCnt="3">
        <dgm:presLayoutVars>
          <dgm:bulletEnabled val="1"/>
        </dgm:presLayoutVars>
      </dgm:prSet>
      <dgm:spPr/>
    </dgm:pt>
    <dgm:pt modelId="{DF39C983-5600-4BD8-B397-A3FEBA69818B}" type="pres">
      <dgm:prSet presAssocID="{FAA9934A-9905-43C2-9B8D-975C3FB0131E}" presName="spaceBetweenRectangles" presStyleCnt="0"/>
      <dgm:spPr/>
    </dgm:pt>
    <dgm:pt modelId="{4010DF0B-2148-425A-80D4-95946CDC406B}" type="pres">
      <dgm:prSet presAssocID="{5F6183B2-198D-433F-976A-84C6E7A01ED6}" presName="parentLin" presStyleCnt="0"/>
      <dgm:spPr/>
    </dgm:pt>
    <dgm:pt modelId="{F72A24B3-7C3C-4633-9235-2AB68FA84E47}" type="pres">
      <dgm:prSet presAssocID="{5F6183B2-198D-433F-976A-84C6E7A01ED6}" presName="parentLeftMargin" presStyleLbl="node1" presStyleIdx="1" presStyleCnt="3"/>
      <dgm:spPr/>
    </dgm:pt>
    <dgm:pt modelId="{FD227D00-03B0-4575-A1A7-92EE6F8ADDC9}" type="pres">
      <dgm:prSet presAssocID="{5F6183B2-198D-433F-976A-84C6E7A01E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CB987F-9A51-476D-9341-E11286013ACB}" type="pres">
      <dgm:prSet presAssocID="{5F6183B2-198D-433F-976A-84C6E7A01ED6}" presName="negativeSpace" presStyleCnt="0"/>
      <dgm:spPr/>
    </dgm:pt>
    <dgm:pt modelId="{325C2EF5-055E-405F-8274-14B3E3F8C1D8}" type="pres">
      <dgm:prSet presAssocID="{5F6183B2-198D-433F-976A-84C6E7A01ED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88D44C-7C22-4203-A8FD-A1D507FF8461}" type="presOf" srcId="{332E6D08-9306-41A1-A5DF-827B9C5A6E82}" destId="{FCA41132-BE93-4A3E-9B54-5470E645CF8F}" srcOrd="0" destOrd="0" presId="urn:microsoft.com/office/officeart/2005/8/layout/list1"/>
    <dgm:cxn modelId="{8641133B-2A3B-4B01-BD93-4A96FC2F4F7A}" srcId="{332E6D08-9306-41A1-A5DF-827B9C5A6E82}" destId="{31BDD999-9C69-4A61-854F-DD081AFF8D07}" srcOrd="0" destOrd="0" parTransId="{23EE71FD-7360-46AC-9321-75B0C1FA4B13}" sibTransId="{0C4A97E2-23EA-4C77-92AF-CE538D348FA3}"/>
    <dgm:cxn modelId="{C5301DAA-7927-43A8-AB9F-F1EFE76F66D4}" type="presOf" srcId="{E991C119-5199-4700-947E-3BBCCC33F6D1}" destId="{897227A2-22C2-42B5-B099-35C422D30289}" srcOrd="0" destOrd="0" presId="urn:microsoft.com/office/officeart/2005/8/layout/list1"/>
    <dgm:cxn modelId="{CA014705-0736-4E04-8E14-851294275D5E}" type="presOf" srcId="{5F6183B2-198D-433F-976A-84C6E7A01ED6}" destId="{F72A24B3-7C3C-4633-9235-2AB68FA84E47}" srcOrd="0" destOrd="0" presId="urn:microsoft.com/office/officeart/2005/8/layout/list1"/>
    <dgm:cxn modelId="{EE61F554-0DF6-41B0-BCE9-6E7E5AE87529}" type="presOf" srcId="{31BDD999-9C69-4A61-854F-DD081AFF8D07}" destId="{76B167ED-3D50-43CF-815A-AB5B6DBFA831}" srcOrd="1" destOrd="0" presId="urn:microsoft.com/office/officeart/2005/8/layout/list1"/>
    <dgm:cxn modelId="{29B750C5-B4EA-4607-BDAB-DBAD7CED8598}" type="presOf" srcId="{5F6183B2-198D-433F-976A-84C6E7A01ED6}" destId="{FD227D00-03B0-4575-A1A7-92EE6F8ADDC9}" srcOrd="1" destOrd="0" presId="urn:microsoft.com/office/officeart/2005/8/layout/list1"/>
    <dgm:cxn modelId="{1454A1D8-2FEA-4250-AAC8-C672F4DC2BC4}" type="presOf" srcId="{31BDD999-9C69-4A61-854F-DD081AFF8D07}" destId="{E0F543E2-8BCA-42A8-89C5-12180DE9EE4B}" srcOrd="0" destOrd="0" presId="urn:microsoft.com/office/officeart/2005/8/layout/list1"/>
    <dgm:cxn modelId="{27EB3CFE-FA87-439A-AABB-83FCE6A78542}" srcId="{332E6D08-9306-41A1-A5DF-827B9C5A6E82}" destId="{5F6183B2-198D-433F-976A-84C6E7A01ED6}" srcOrd="2" destOrd="0" parTransId="{06AABCD3-BBD8-4CAF-84E6-61DE09926394}" sibTransId="{A54450D0-0E10-467C-9537-4186AB16AD09}"/>
    <dgm:cxn modelId="{74846E2E-FF34-45AC-9416-F8474C720C24}" srcId="{332E6D08-9306-41A1-A5DF-827B9C5A6E82}" destId="{E991C119-5199-4700-947E-3BBCCC33F6D1}" srcOrd="1" destOrd="0" parTransId="{73A129C2-94CE-4271-AD97-D198EB678BCC}" sibTransId="{FAA9934A-9905-43C2-9B8D-975C3FB0131E}"/>
    <dgm:cxn modelId="{B0EB2D66-72C5-419C-8534-A6326A4557C4}" type="presOf" srcId="{E991C119-5199-4700-947E-3BBCCC33F6D1}" destId="{7330567E-D516-4C9D-B43E-D58EA030E0FB}" srcOrd="1" destOrd="0" presId="urn:microsoft.com/office/officeart/2005/8/layout/list1"/>
    <dgm:cxn modelId="{E239565C-2EA6-4C4B-91B2-7B3A8F0F30D2}" type="presParOf" srcId="{FCA41132-BE93-4A3E-9B54-5470E645CF8F}" destId="{B9E4885C-13CF-4D56-9006-6CEED9AB47D0}" srcOrd="0" destOrd="0" presId="urn:microsoft.com/office/officeart/2005/8/layout/list1"/>
    <dgm:cxn modelId="{09578FF3-A617-4A75-BE96-2CD2A13CDB02}" type="presParOf" srcId="{B9E4885C-13CF-4D56-9006-6CEED9AB47D0}" destId="{E0F543E2-8BCA-42A8-89C5-12180DE9EE4B}" srcOrd="0" destOrd="0" presId="urn:microsoft.com/office/officeart/2005/8/layout/list1"/>
    <dgm:cxn modelId="{E2671734-F92D-43AC-A0F4-79818039C1D4}" type="presParOf" srcId="{B9E4885C-13CF-4D56-9006-6CEED9AB47D0}" destId="{76B167ED-3D50-43CF-815A-AB5B6DBFA831}" srcOrd="1" destOrd="0" presId="urn:microsoft.com/office/officeart/2005/8/layout/list1"/>
    <dgm:cxn modelId="{90CE8949-FCF6-45E9-BE1E-86A32392CAC7}" type="presParOf" srcId="{FCA41132-BE93-4A3E-9B54-5470E645CF8F}" destId="{CA17E005-68D9-4C02-9A17-6FAB7EA24D5C}" srcOrd="1" destOrd="0" presId="urn:microsoft.com/office/officeart/2005/8/layout/list1"/>
    <dgm:cxn modelId="{569C9EE0-0C74-4538-8C1C-155C96EB75AB}" type="presParOf" srcId="{FCA41132-BE93-4A3E-9B54-5470E645CF8F}" destId="{0DCB3335-6235-4D3D-8045-271AE1CB0096}" srcOrd="2" destOrd="0" presId="urn:microsoft.com/office/officeart/2005/8/layout/list1"/>
    <dgm:cxn modelId="{FF9731DB-5A68-4CC2-82DB-C55A703BDCB9}" type="presParOf" srcId="{FCA41132-BE93-4A3E-9B54-5470E645CF8F}" destId="{035B2C61-EF17-46A8-AA4C-0D9859F2FCBB}" srcOrd="3" destOrd="0" presId="urn:microsoft.com/office/officeart/2005/8/layout/list1"/>
    <dgm:cxn modelId="{0DC56222-59DC-45EB-A8DE-29F2C3E6A6AA}" type="presParOf" srcId="{FCA41132-BE93-4A3E-9B54-5470E645CF8F}" destId="{DA317470-056F-418D-982F-2942807370E4}" srcOrd="4" destOrd="0" presId="urn:microsoft.com/office/officeart/2005/8/layout/list1"/>
    <dgm:cxn modelId="{F3F212D1-92E4-4F0E-8395-382C4A10556E}" type="presParOf" srcId="{DA317470-056F-418D-982F-2942807370E4}" destId="{897227A2-22C2-42B5-B099-35C422D30289}" srcOrd="0" destOrd="0" presId="urn:microsoft.com/office/officeart/2005/8/layout/list1"/>
    <dgm:cxn modelId="{DEE58DAB-D619-4EEC-9E9A-753C681BE0C2}" type="presParOf" srcId="{DA317470-056F-418D-982F-2942807370E4}" destId="{7330567E-D516-4C9D-B43E-D58EA030E0FB}" srcOrd="1" destOrd="0" presId="urn:microsoft.com/office/officeart/2005/8/layout/list1"/>
    <dgm:cxn modelId="{2AD99991-7D24-4328-9833-3EDC81A19B4D}" type="presParOf" srcId="{FCA41132-BE93-4A3E-9B54-5470E645CF8F}" destId="{F85501ED-95B6-45C1-99A3-CC09283DFC53}" srcOrd="5" destOrd="0" presId="urn:microsoft.com/office/officeart/2005/8/layout/list1"/>
    <dgm:cxn modelId="{9B6DE20F-3862-4A21-A759-4957B40DB98E}" type="presParOf" srcId="{FCA41132-BE93-4A3E-9B54-5470E645CF8F}" destId="{9296F5CB-EDB0-4881-9FF5-8C93C25CF47F}" srcOrd="6" destOrd="0" presId="urn:microsoft.com/office/officeart/2005/8/layout/list1"/>
    <dgm:cxn modelId="{4BC9E456-476B-46B4-B866-4A2566164E5C}" type="presParOf" srcId="{FCA41132-BE93-4A3E-9B54-5470E645CF8F}" destId="{DF39C983-5600-4BD8-B397-A3FEBA69818B}" srcOrd="7" destOrd="0" presId="urn:microsoft.com/office/officeart/2005/8/layout/list1"/>
    <dgm:cxn modelId="{1A453C16-ACCB-4822-B730-D6FB000DD518}" type="presParOf" srcId="{FCA41132-BE93-4A3E-9B54-5470E645CF8F}" destId="{4010DF0B-2148-425A-80D4-95946CDC406B}" srcOrd="8" destOrd="0" presId="urn:microsoft.com/office/officeart/2005/8/layout/list1"/>
    <dgm:cxn modelId="{FE540CB1-7F44-43F8-AA17-4710E79563D7}" type="presParOf" srcId="{4010DF0B-2148-425A-80D4-95946CDC406B}" destId="{F72A24B3-7C3C-4633-9235-2AB68FA84E47}" srcOrd="0" destOrd="0" presId="urn:microsoft.com/office/officeart/2005/8/layout/list1"/>
    <dgm:cxn modelId="{0E86BF86-4B7A-4A33-ABF5-9484CA0C6F80}" type="presParOf" srcId="{4010DF0B-2148-425A-80D4-95946CDC406B}" destId="{FD227D00-03B0-4575-A1A7-92EE6F8ADDC9}" srcOrd="1" destOrd="0" presId="urn:microsoft.com/office/officeart/2005/8/layout/list1"/>
    <dgm:cxn modelId="{B5083BDE-18FE-4932-B0C9-3244814208C5}" type="presParOf" srcId="{FCA41132-BE93-4A3E-9B54-5470E645CF8F}" destId="{C4CB987F-9A51-476D-9341-E11286013ACB}" srcOrd="9" destOrd="0" presId="urn:microsoft.com/office/officeart/2005/8/layout/list1"/>
    <dgm:cxn modelId="{336F127F-F6EC-46BC-891A-2D9970356EC4}" type="presParOf" srcId="{FCA41132-BE93-4A3E-9B54-5470E645CF8F}" destId="{325C2EF5-055E-405F-8274-14B3E3F8C1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B3335-6235-4D3D-8045-271AE1CB0096}">
      <dsp:nvSpPr>
        <dsp:cNvPr id="0" name=""/>
        <dsp:cNvSpPr/>
      </dsp:nvSpPr>
      <dsp:spPr>
        <a:xfrm>
          <a:off x="0" y="89906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167ED-3D50-43CF-815A-AB5B6DBFA831}">
      <dsp:nvSpPr>
        <dsp:cNvPr id="0" name=""/>
        <dsp:cNvSpPr/>
      </dsp:nvSpPr>
      <dsp:spPr>
        <a:xfrm>
          <a:off x="421208" y="736707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Enfoque metodológico </a:t>
          </a:r>
          <a:endParaRPr lang="es-CO" sz="1100" kern="1200" dirty="0"/>
        </a:p>
      </dsp:txBody>
      <dsp:txXfrm>
        <a:off x="437060" y="752559"/>
        <a:ext cx="5865212" cy="293016"/>
      </dsp:txXfrm>
    </dsp:sp>
    <dsp:sp modelId="{9296F5CB-EDB0-4881-9FF5-8C93C25CF47F}">
      <dsp:nvSpPr>
        <dsp:cNvPr id="0" name=""/>
        <dsp:cNvSpPr/>
      </dsp:nvSpPr>
      <dsp:spPr>
        <a:xfrm>
          <a:off x="0" y="139802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0567E-D516-4C9D-B43E-D58EA030E0FB}">
      <dsp:nvSpPr>
        <dsp:cNvPr id="0" name=""/>
        <dsp:cNvSpPr/>
      </dsp:nvSpPr>
      <dsp:spPr>
        <a:xfrm>
          <a:off x="421208" y="1235667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Recursos para el aprendizaje </a:t>
          </a:r>
          <a:endParaRPr lang="es-CO" sz="1100" kern="1200" dirty="0"/>
        </a:p>
      </dsp:txBody>
      <dsp:txXfrm>
        <a:off x="437060" y="1251519"/>
        <a:ext cx="5865212" cy="293016"/>
      </dsp:txXfrm>
    </dsp:sp>
    <dsp:sp modelId="{0922EF26-928A-49E3-A72B-C57352913539}">
      <dsp:nvSpPr>
        <dsp:cNvPr id="0" name=""/>
        <dsp:cNvSpPr/>
      </dsp:nvSpPr>
      <dsp:spPr>
        <a:xfrm>
          <a:off x="0" y="189698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D4AAF-E328-49E0-8C89-0181720502DB}">
      <dsp:nvSpPr>
        <dsp:cNvPr id="0" name=""/>
        <dsp:cNvSpPr/>
      </dsp:nvSpPr>
      <dsp:spPr>
        <a:xfrm>
          <a:off x="421208" y="173462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Uso articulado de los recursos para el aprendizaje</a:t>
          </a:r>
          <a:endParaRPr lang="es-CO" sz="1100" kern="1200" dirty="0"/>
        </a:p>
      </dsp:txBody>
      <dsp:txXfrm>
        <a:off x="437060" y="1750480"/>
        <a:ext cx="5865212" cy="293016"/>
      </dsp:txXfrm>
    </dsp:sp>
    <dsp:sp modelId="{B9B8568E-0A57-48CA-B693-02FE1D7EE2C6}">
      <dsp:nvSpPr>
        <dsp:cNvPr id="0" name=""/>
        <dsp:cNvSpPr/>
      </dsp:nvSpPr>
      <dsp:spPr>
        <a:xfrm>
          <a:off x="0" y="239594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A2071-0198-40F0-A23A-A7C5FD5B9E0A}">
      <dsp:nvSpPr>
        <dsp:cNvPr id="0" name=""/>
        <dsp:cNvSpPr/>
      </dsp:nvSpPr>
      <dsp:spPr>
        <a:xfrm>
          <a:off x="421208" y="223358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smtClean="0"/>
            <a:t>Opciones didácticas para las áreas, asignaturas y proyectos transversales </a:t>
          </a:r>
          <a:endParaRPr lang="es-CO" sz="1100" kern="1200"/>
        </a:p>
      </dsp:txBody>
      <dsp:txXfrm>
        <a:off x="437060" y="2249440"/>
        <a:ext cx="5865212" cy="293016"/>
      </dsp:txXfrm>
    </dsp:sp>
    <dsp:sp modelId="{236FAA5F-3B1C-4A97-AEF4-C51C821323D8}">
      <dsp:nvSpPr>
        <dsp:cNvPr id="0" name=""/>
        <dsp:cNvSpPr/>
      </dsp:nvSpPr>
      <dsp:spPr>
        <a:xfrm>
          <a:off x="0" y="289490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2A293-4464-4A87-BC47-A2353C171CF8}">
      <dsp:nvSpPr>
        <dsp:cNvPr id="0" name=""/>
        <dsp:cNvSpPr/>
      </dsp:nvSpPr>
      <dsp:spPr>
        <a:xfrm>
          <a:off x="421208" y="273254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Evaluación , </a:t>
          </a:r>
          <a:r>
            <a:rPr lang="es-CO" sz="1100" kern="1200" dirty="0" smtClean="0"/>
            <a:t>Evaluación en el aula </a:t>
          </a:r>
          <a:endParaRPr lang="es-CO" sz="1100" kern="1200" dirty="0"/>
        </a:p>
      </dsp:txBody>
      <dsp:txXfrm>
        <a:off x="437060" y="2748400"/>
        <a:ext cx="5865212" cy="293016"/>
      </dsp:txXfrm>
    </dsp:sp>
    <dsp:sp modelId="{AB817A65-DBCA-4DFA-BE3C-672B8E8CAA8B}">
      <dsp:nvSpPr>
        <dsp:cNvPr id="0" name=""/>
        <dsp:cNvSpPr/>
      </dsp:nvSpPr>
      <dsp:spPr>
        <a:xfrm>
          <a:off x="0" y="339386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F87CD-3819-4D65-8EA4-7DCACE68D678}">
      <dsp:nvSpPr>
        <dsp:cNvPr id="0" name=""/>
        <dsp:cNvSpPr/>
      </dsp:nvSpPr>
      <dsp:spPr>
        <a:xfrm>
          <a:off x="421208" y="323150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Relación pedagógica </a:t>
          </a:r>
          <a:endParaRPr lang="es-CO" sz="1100" kern="1200" dirty="0"/>
        </a:p>
      </dsp:txBody>
      <dsp:txXfrm>
        <a:off x="437060" y="3247360"/>
        <a:ext cx="5865212" cy="293016"/>
      </dsp:txXfrm>
    </dsp:sp>
    <dsp:sp modelId="{325C2EF5-055E-405F-8274-14B3E3F8C1D8}">
      <dsp:nvSpPr>
        <dsp:cNvPr id="0" name=""/>
        <dsp:cNvSpPr/>
      </dsp:nvSpPr>
      <dsp:spPr>
        <a:xfrm>
          <a:off x="0" y="389282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27D00-03B0-4575-A1A7-92EE6F8ADDC9}">
      <dsp:nvSpPr>
        <dsp:cNvPr id="0" name=""/>
        <dsp:cNvSpPr/>
      </dsp:nvSpPr>
      <dsp:spPr>
        <a:xfrm>
          <a:off x="421208" y="373046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Uso pedagógico de las evaluaciones externas </a:t>
          </a:r>
          <a:endParaRPr lang="es-CO" sz="1100" kern="1200" dirty="0"/>
        </a:p>
      </dsp:txBody>
      <dsp:txXfrm>
        <a:off x="437060" y="3746320"/>
        <a:ext cx="5865212" cy="293016"/>
      </dsp:txXfrm>
    </dsp:sp>
    <dsp:sp modelId="{AC209FD3-1FD2-4437-98B0-9AC7A3419531}">
      <dsp:nvSpPr>
        <dsp:cNvPr id="0" name=""/>
        <dsp:cNvSpPr/>
      </dsp:nvSpPr>
      <dsp:spPr>
        <a:xfrm>
          <a:off x="0" y="439178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CEAF1-5C06-4FD0-BFBD-9AE0919A625D}">
      <dsp:nvSpPr>
        <dsp:cNvPr id="0" name=""/>
        <dsp:cNvSpPr/>
      </dsp:nvSpPr>
      <dsp:spPr>
        <a:xfrm>
          <a:off x="421208" y="422942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Seguimiento a los egresados </a:t>
          </a:r>
          <a:endParaRPr lang="es-CO" sz="1100" kern="1200" dirty="0"/>
        </a:p>
      </dsp:txBody>
      <dsp:txXfrm>
        <a:off x="437060" y="4245280"/>
        <a:ext cx="5865212" cy="293016"/>
      </dsp:txXfrm>
    </dsp:sp>
    <dsp:sp modelId="{49104708-3E74-46A4-AC14-763F13A925E5}">
      <dsp:nvSpPr>
        <dsp:cNvPr id="0" name=""/>
        <dsp:cNvSpPr/>
      </dsp:nvSpPr>
      <dsp:spPr>
        <a:xfrm>
          <a:off x="0" y="4890748"/>
          <a:ext cx="8424167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523F7-5F4A-4D0D-A088-1B9FF6F63EE6}">
      <dsp:nvSpPr>
        <dsp:cNvPr id="0" name=""/>
        <dsp:cNvSpPr/>
      </dsp:nvSpPr>
      <dsp:spPr>
        <a:xfrm>
          <a:off x="421208" y="4728388"/>
          <a:ext cx="589691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smtClean="0"/>
            <a:t>Planeación de clases </a:t>
          </a:r>
          <a:endParaRPr lang="es-CO" sz="1100" kern="1200"/>
        </a:p>
      </dsp:txBody>
      <dsp:txXfrm>
        <a:off x="437060" y="4744240"/>
        <a:ext cx="5865212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B3335-6235-4D3D-8045-271AE1CB0096}">
      <dsp:nvSpPr>
        <dsp:cNvPr id="0" name=""/>
        <dsp:cNvSpPr/>
      </dsp:nvSpPr>
      <dsp:spPr>
        <a:xfrm>
          <a:off x="0" y="1291647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167ED-3D50-43CF-815A-AB5B6DBFA831}">
      <dsp:nvSpPr>
        <dsp:cNvPr id="0" name=""/>
        <dsp:cNvSpPr/>
      </dsp:nvSpPr>
      <dsp:spPr>
        <a:xfrm>
          <a:off x="421208" y="1085007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Adquisición de los recursos para el aprendizaje </a:t>
          </a:r>
          <a:endParaRPr lang="es-CO" sz="1400" kern="1200" dirty="0"/>
        </a:p>
      </dsp:txBody>
      <dsp:txXfrm>
        <a:off x="441383" y="1105182"/>
        <a:ext cx="5856566" cy="372930"/>
      </dsp:txXfrm>
    </dsp:sp>
    <dsp:sp modelId="{9296F5CB-EDB0-4881-9FF5-8C93C25CF47F}">
      <dsp:nvSpPr>
        <dsp:cNvPr id="0" name=""/>
        <dsp:cNvSpPr/>
      </dsp:nvSpPr>
      <dsp:spPr>
        <a:xfrm>
          <a:off x="0" y="1926688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0567E-D516-4C9D-B43E-D58EA030E0FB}">
      <dsp:nvSpPr>
        <dsp:cNvPr id="0" name=""/>
        <dsp:cNvSpPr/>
      </dsp:nvSpPr>
      <dsp:spPr>
        <a:xfrm>
          <a:off x="421208" y="1720048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Mantenimiento de equipos y recursos para el aprendizaje </a:t>
          </a:r>
          <a:endParaRPr lang="es-CO" sz="1400" kern="1200" dirty="0"/>
        </a:p>
      </dsp:txBody>
      <dsp:txXfrm>
        <a:off x="441383" y="1740223"/>
        <a:ext cx="5856566" cy="372930"/>
      </dsp:txXfrm>
    </dsp:sp>
    <dsp:sp modelId="{0922EF26-928A-49E3-A72B-C57352913539}">
      <dsp:nvSpPr>
        <dsp:cNvPr id="0" name=""/>
        <dsp:cNvSpPr/>
      </dsp:nvSpPr>
      <dsp:spPr>
        <a:xfrm>
          <a:off x="0" y="2561728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D4AAF-E328-49E0-8C89-0181720502DB}">
      <dsp:nvSpPr>
        <dsp:cNvPr id="0" name=""/>
        <dsp:cNvSpPr/>
      </dsp:nvSpPr>
      <dsp:spPr>
        <a:xfrm>
          <a:off x="421208" y="2355088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Seguridad y protección</a:t>
          </a:r>
          <a:endParaRPr lang="es-CO" sz="1400" kern="1200" dirty="0"/>
        </a:p>
      </dsp:txBody>
      <dsp:txXfrm>
        <a:off x="441383" y="2375263"/>
        <a:ext cx="5856566" cy="372930"/>
      </dsp:txXfrm>
    </dsp:sp>
    <dsp:sp modelId="{B9B8568E-0A57-48CA-B693-02FE1D7EE2C6}">
      <dsp:nvSpPr>
        <dsp:cNvPr id="0" name=""/>
        <dsp:cNvSpPr/>
      </dsp:nvSpPr>
      <dsp:spPr>
        <a:xfrm>
          <a:off x="0" y="3196767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A2071-0198-40F0-A23A-A7C5FD5B9E0A}">
      <dsp:nvSpPr>
        <dsp:cNvPr id="0" name=""/>
        <dsp:cNvSpPr/>
      </dsp:nvSpPr>
      <dsp:spPr>
        <a:xfrm>
          <a:off x="421208" y="2990128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Inducción</a:t>
          </a:r>
          <a:endParaRPr lang="es-CO" sz="1400" kern="1200" dirty="0"/>
        </a:p>
      </dsp:txBody>
      <dsp:txXfrm>
        <a:off x="441383" y="3010303"/>
        <a:ext cx="5856566" cy="372930"/>
      </dsp:txXfrm>
    </dsp:sp>
    <dsp:sp modelId="{F6906EA8-517F-446E-B704-8653D05180AA}">
      <dsp:nvSpPr>
        <dsp:cNvPr id="0" name=""/>
        <dsp:cNvSpPr/>
      </dsp:nvSpPr>
      <dsp:spPr>
        <a:xfrm>
          <a:off x="0" y="3831808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846B0-63E1-46FB-BDF5-4B726E244B72}">
      <dsp:nvSpPr>
        <dsp:cNvPr id="0" name=""/>
        <dsp:cNvSpPr/>
      </dsp:nvSpPr>
      <dsp:spPr>
        <a:xfrm>
          <a:off x="421208" y="3625168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Bienestar del talento humano</a:t>
          </a:r>
        </a:p>
      </dsp:txBody>
      <dsp:txXfrm>
        <a:off x="441383" y="3645343"/>
        <a:ext cx="5856566" cy="372930"/>
      </dsp:txXfrm>
    </dsp:sp>
    <dsp:sp modelId="{325C2EF5-055E-405F-8274-14B3E3F8C1D8}">
      <dsp:nvSpPr>
        <dsp:cNvPr id="0" name=""/>
        <dsp:cNvSpPr/>
      </dsp:nvSpPr>
      <dsp:spPr>
        <a:xfrm>
          <a:off x="0" y="4466848"/>
          <a:ext cx="84241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27D00-03B0-4575-A1A7-92EE6F8ADDC9}">
      <dsp:nvSpPr>
        <dsp:cNvPr id="0" name=""/>
        <dsp:cNvSpPr/>
      </dsp:nvSpPr>
      <dsp:spPr>
        <a:xfrm>
          <a:off x="421208" y="4260208"/>
          <a:ext cx="5896916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Apoyo a la investigación </a:t>
          </a:r>
          <a:endParaRPr lang="es-CO" sz="1400" kern="1200" dirty="0"/>
        </a:p>
      </dsp:txBody>
      <dsp:txXfrm>
        <a:off x="441383" y="4280383"/>
        <a:ext cx="5856566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B3335-6235-4D3D-8045-271AE1CB0096}">
      <dsp:nvSpPr>
        <dsp:cNvPr id="0" name=""/>
        <dsp:cNvSpPr/>
      </dsp:nvSpPr>
      <dsp:spPr>
        <a:xfrm>
          <a:off x="0" y="1940728"/>
          <a:ext cx="84241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167ED-3D50-43CF-815A-AB5B6DBFA831}">
      <dsp:nvSpPr>
        <dsp:cNvPr id="0" name=""/>
        <dsp:cNvSpPr/>
      </dsp:nvSpPr>
      <dsp:spPr>
        <a:xfrm>
          <a:off x="421208" y="1645527"/>
          <a:ext cx="589691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Servicio social estudiantil </a:t>
          </a:r>
          <a:endParaRPr lang="es-CO" sz="2000" kern="1200" dirty="0"/>
        </a:p>
      </dsp:txBody>
      <dsp:txXfrm>
        <a:off x="450029" y="1674348"/>
        <a:ext cx="5839274" cy="532758"/>
      </dsp:txXfrm>
    </dsp:sp>
    <dsp:sp modelId="{9296F5CB-EDB0-4881-9FF5-8C93C25CF47F}">
      <dsp:nvSpPr>
        <dsp:cNvPr id="0" name=""/>
        <dsp:cNvSpPr/>
      </dsp:nvSpPr>
      <dsp:spPr>
        <a:xfrm>
          <a:off x="0" y="2847927"/>
          <a:ext cx="84241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0567E-D516-4C9D-B43E-D58EA030E0FB}">
      <dsp:nvSpPr>
        <dsp:cNvPr id="0" name=""/>
        <dsp:cNvSpPr/>
      </dsp:nvSpPr>
      <dsp:spPr>
        <a:xfrm>
          <a:off x="421208" y="2552728"/>
          <a:ext cx="589691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Asamblea y consejo de padres de familia </a:t>
          </a:r>
          <a:endParaRPr lang="es-CO" sz="2000" kern="1200" dirty="0"/>
        </a:p>
      </dsp:txBody>
      <dsp:txXfrm>
        <a:off x="450029" y="2581549"/>
        <a:ext cx="5839274" cy="532758"/>
      </dsp:txXfrm>
    </dsp:sp>
    <dsp:sp modelId="{325C2EF5-055E-405F-8274-14B3E3F8C1D8}">
      <dsp:nvSpPr>
        <dsp:cNvPr id="0" name=""/>
        <dsp:cNvSpPr/>
      </dsp:nvSpPr>
      <dsp:spPr>
        <a:xfrm>
          <a:off x="0" y="3755128"/>
          <a:ext cx="84241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27D00-03B0-4575-A1A7-92EE6F8ADDC9}">
      <dsp:nvSpPr>
        <dsp:cNvPr id="0" name=""/>
        <dsp:cNvSpPr/>
      </dsp:nvSpPr>
      <dsp:spPr>
        <a:xfrm>
          <a:off x="421208" y="3459928"/>
          <a:ext cx="589691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89" tIns="0" rIns="22288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Programas de seguridad </a:t>
          </a:r>
          <a:endParaRPr lang="es-CO" sz="2000" kern="1200" dirty="0"/>
        </a:p>
      </dsp:txBody>
      <dsp:txXfrm>
        <a:off x="450029" y="3488749"/>
        <a:ext cx="583927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D442EA-F270-4A4D-86AB-FA00F9A277F5}" type="datetimeFigureOut">
              <a:rPr lang="es-CO" smtClean="0"/>
              <a:t>20/02/2015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300CC5-734F-4AF4-B0D5-E7F8B35DBC1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99992" y="957740"/>
            <a:ext cx="3313355" cy="2134208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Jornada</a:t>
            </a:r>
            <a:br>
              <a:rPr lang="es-CO" dirty="0" smtClean="0"/>
            </a:br>
            <a:r>
              <a:rPr lang="es-CO" dirty="0" smtClean="0"/>
              <a:t>Docente: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7"/>
            <a:ext cx="8428384" cy="321554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32657"/>
            <a:ext cx="3168352" cy="321554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36206" y="3789040"/>
            <a:ext cx="8501034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Jornada Docente: Actividades</a:t>
            </a:r>
          </a:p>
          <a:p>
            <a:pPr algn="ctr"/>
            <a:r>
              <a:rPr lang="es-E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Desarrollo Institucional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es-E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Febrero 21 de 2015</a:t>
            </a:r>
            <a:endParaRPr lang="es-E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92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18388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dirty="0" smtClean="0"/>
              <a:t>Presencia del Modelo </a:t>
            </a:r>
            <a:br>
              <a:rPr lang="es-CO" sz="4000" dirty="0" smtClean="0"/>
            </a:br>
            <a:r>
              <a:rPr lang="es-CO" sz="4000" dirty="0" smtClean="0"/>
              <a:t>Escuela Nueva en el</a:t>
            </a:r>
            <a:br>
              <a:rPr lang="es-CO" sz="4000" dirty="0" smtClean="0"/>
            </a:br>
            <a:r>
              <a:rPr lang="es-CO" sz="4000" dirty="0" smtClean="0"/>
              <a:t>Campo Aplicado </a:t>
            </a:r>
            <a:br>
              <a:rPr lang="es-CO" sz="4000" dirty="0" smtClean="0"/>
            </a:br>
            <a:r>
              <a:rPr lang="es-CO" sz="4000" dirty="0" smtClean="0"/>
              <a:t>del </a:t>
            </a:r>
            <a:br>
              <a:rPr lang="es-CO" sz="4000" dirty="0" smtClean="0"/>
            </a:br>
            <a:r>
              <a:rPr lang="es-CO" sz="4000" dirty="0" smtClean="0"/>
              <a:t>Colegio Ecológico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365104"/>
            <a:ext cx="8183880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Rector</a:t>
            </a:r>
          </a:p>
          <a:p>
            <a:pPr marL="0" indent="0">
              <a:buNone/>
            </a:pPr>
            <a:r>
              <a:rPr lang="es-CO" dirty="0" smtClean="0"/>
              <a:t>Esp. Jaime Hugo Pulido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4420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14374"/>
            <a:ext cx="8496943" cy="566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7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27"/>
            <a:ext cx="9144000" cy="677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5760640"/>
          </a:xfrm>
        </p:spPr>
        <p:txBody>
          <a:bodyPr>
            <a:normAutofit/>
          </a:bodyPr>
          <a:lstStyle/>
          <a:p>
            <a:r>
              <a:rPr lang="es-CO" sz="2800" dirty="0" smtClean="0"/>
              <a:t>¿Cuáles son los fundamentos del modelo E.N?</a:t>
            </a:r>
            <a:br>
              <a:rPr lang="es-CO" sz="2800" dirty="0" smtClean="0"/>
            </a:b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dirty="0" smtClean="0"/>
              <a:t>¿Cómo se evidencian en la práctica didáctico pedagógica del Col. Ecológico?</a:t>
            </a:r>
            <a:br>
              <a:rPr lang="es-CO" sz="2800" dirty="0" smtClean="0"/>
            </a:b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dirty="0" smtClean="0"/>
              <a:t>¿Qué hace falta?</a:t>
            </a:r>
            <a:br>
              <a:rPr lang="es-CO" sz="2800" dirty="0" smtClean="0"/>
            </a:br>
            <a:r>
              <a:rPr lang="es-CO" sz="2800" dirty="0" smtClean="0"/>
              <a:t/>
            </a:r>
            <a:br>
              <a:rPr lang="es-CO" sz="2800" dirty="0" smtClean="0"/>
            </a:br>
            <a:r>
              <a:rPr lang="es-CO" sz="2800" dirty="0" smtClean="0"/>
              <a:t>¿Qué proponemos para acordar una adaptación contextualizada y pertinente</a:t>
            </a:r>
            <a:br>
              <a:rPr lang="es-CO" sz="2800" dirty="0" smtClean="0"/>
            </a:b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719773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4968552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/>
              <a:t>Taller por Equipos</a:t>
            </a:r>
            <a:br>
              <a:rPr lang="es-CO" sz="4000" dirty="0" smtClean="0"/>
            </a:br>
            <a:r>
              <a:rPr lang="es-CO" sz="4000" dirty="0" smtClean="0"/>
              <a:t>Reflexión y diálogos</a:t>
            </a:r>
            <a:br>
              <a:rPr lang="es-CO" sz="4000" dirty="0" smtClean="0"/>
            </a:br>
            <a:r>
              <a:rPr lang="es-CO" sz="4000" dirty="0" smtClean="0"/>
              <a:t>Acuerdos</a:t>
            </a:r>
            <a:br>
              <a:rPr lang="es-CO" sz="4000" dirty="0" smtClean="0"/>
            </a:br>
            <a:r>
              <a:rPr lang="es-CO" sz="4000" dirty="0" smtClean="0"/>
              <a:t>Compromisos</a:t>
            </a:r>
            <a:br>
              <a:rPr lang="es-CO" sz="4000" dirty="0" smtClean="0"/>
            </a:br>
            <a:r>
              <a:rPr lang="es-CO" sz="4000" dirty="0" smtClean="0"/>
              <a:t/>
            </a:r>
            <a:br>
              <a:rPr lang="es-CO" sz="4000" dirty="0" smtClean="0"/>
            </a:b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765320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958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619512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Agenda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dirty="0" smtClean="0"/>
              <a:t>Orientaciones Directivas </a:t>
            </a:r>
            <a:r>
              <a:rPr lang="es-CO" dirty="0"/>
              <a:t>sobre diversos </a:t>
            </a:r>
            <a:r>
              <a:rPr lang="es-CO" dirty="0" smtClean="0"/>
              <a:t>aspectos.</a:t>
            </a:r>
            <a:endParaRPr lang="es-CO" dirty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Socialización de prioridades del Plan </a:t>
            </a:r>
            <a:r>
              <a:rPr lang="es-CO" dirty="0"/>
              <a:t>de Mejoramiento </a:t>
            </a:r>
            <a:r>
              <a:rPr lang="es-CO" dirty="0" smtClean="0"/>
              <a:t>Institucional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Presentación de Candidatos a Personero de </a:t>
            </a:r>
            <a:r>
              <a:rPr lang="es-CO" dirty="0" err="1" smtClean="0"/>
              <a:t>Est</a:t>
            </a:r>
            <a:r>
              <a:rPr lang="es-CO" dirty="0" smtClean="0"/>
              <a:t>.</a:t>
            </a:r>
            <a:endParaRPr lang="es-CO" dirty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Conferencia </a:t>
            </a:r>
            <a:r>
              <a:rPr lang="es-CO" dirty="0"/>
              <a:t>sobre diferentes enfoques y propuestas pedagógicas.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Descanso</a:t>
            </a:r>
            <a:endParaRPr lang="es-CO" dirty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Seminario </a:t>
            </a:r>
            <a:r>
              <a:rPr lang="es-CO" dirty="0"/>
              <a:t>taller: evaluación de la presencia de los fundamentos teóricos del modelo escuela Nueva en el campo aplicado (práctica didáctico pedagógica) de la institución.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Plenaria </a:t>
            </a:r>
            <a:r>
              <a:rPr lang="es-CO" dirty="0"/>
              <a:t>de seminario: conclusiones y acuerdos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0223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es-CO" dirty="0" smtClean="0"/>
              <a:t>Orientaciones Directivas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968552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Presentación nuevos compañeros</a:t>
            </a:r>
          </a:p>
          <a:p>
            <a:r>
              <a:rPr lang="es-CO" dirty="0" smtClean="0"/>
              <a:t>Permisos laborales</a:t>
            </a:r>
          </a:p>
          <a:p>
            <a:r>
              <a:rPr lang="es-CO" dirty="0" smtClean="0"/>
              <a:t>Sistema de Gestión de Calidad</a:t>
            </a:r>
          </a:p>
          <a:p>
            <a:r>
              <a:rPr lang="es-CO" dirty="0" smtClean="0"/>
              <a:t>Servicio Social de los Estudiantes</a:t>
            </a:r>
          </a:p>
          <a:p>
            <a:r>
              <a:rPr lang="es-CO" dirty="0" smtClean="0"/>
              <a:t>Plan de Orientación Escolar</a:t>
            </a:r>
          </a:p>
          <a:p>
            <a:r>
              <a:rPr lang="es-CO" dirty="0" smtClean="0"/>
              <a:t>Revisión del Sistema de Evaluación</a:t>
            </a:r>
          </a:p>
          <a:p>
            <a:r>
              <a:rPr lang="es-CO" dirty="0" smtClean="0"/>
              <a:t>Trasporte Escolar</a:t>
            </a:r>
          </a:p>
          <a:p>
            <a:r>
              <a:rPr lang="es-CO" dirty="0" smtClean="0"/>
              <a:t>Programa de Alimentación Escolar</a:t>
            </a:r>
          </a:p>
          <a:p>
            <a:r>
              <a:rPr lang="es-CO" dirty="0" smtClean="0"/>
              <a:t>Jornada de Salud Ocupacional</a:t>
            </a:r>
          </a:p>
          <a:p>
            <a:r>
              <a:rPr lang="es-CO" dirty="0" smtClean="0"/>
              <a:t>Medios de comunicación de la dirección</a:t>
            </a:r>
          </a:p>
          <a:p>
            <a:r>
              <a:rPr lang="es-CO" dirty="0" smtClean="0"/>
              <a:t>Evaluación de Desempeño</a:t>
            </a:r>
          </a:p>
          <a:p>
            <a:r>
              <a:rPr lang="es-CO" dirty="0" smtClean="0"/>
              <a:t>Planeamiento Curricular</a:t>
            </a:r>
          </a:p>
          <a:p>
            <a:r>
              <a:rPr lang="es-CO" dirty="0" smtClean="0"/>
              <a:t>Uso de tiempos escolares</a:t>
            </a:r>
          </a:p>
        </p:txBody>
      </p:sp>
    </p:spTree>
    <p:extLst>
      <p:ext uri="{BB962C8B-B14F-4D97-AF65-F5344CB8AC3E}">
        <p14:creationId xmlns:p14="http://schemas.microsoft.com/office/powerpoint/2010/main" val="3343742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944216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/>
              <a:t>Reflexión sobre Modelos y Enfoques Pedagógicos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96952"/>
            <a:ext cx="8183880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Orientador Escolar</a:t>
            </a:r>
          </a:p>
          <a:p>
            <a:pPr marL="0" indent="0">
              <a:buNone/>
            </a:pPr>
            <a:r>
              <a:rPr lang="es-CO" dirty="0" smtClean="0"/>
              <a:t>Dr. Víctor Manuel Granados Martínez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4664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dirty="0" smtClean="0"/>
              <a:t>Horizontes Institucionales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398" y="2132856"/>
            <a:ext cx="8183880" cy="11521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" dirty="0"/>
              <a:t>El fortalecimiento integral de las dimensiones del ser humano con base en una educación democrática, científica, amorosa y ambiental con énfasis en la preservación de los recursos naturales que incidan en el desarrollo humano integral SUSTENTABLE</a:t>
            </a:r>
            <a:r>
              <a:rPr lang="es-ES" dirty="0" smtClean="0"/>
              <a:t>.</a:t>
            </a:r>
            <a:r>
              <a:rPr lang="es-ES" dirty="0"/>
              <a:t> </a:t>
            </a:r>
            <a:endParaRPr lang="es-CO" dirty="0"/>
          </a:p>
          <a:p>
            <a:pPr marL="0" indent="0" algn="just">
              <a:buNone/>
            </a:pP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83568" y="1556792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20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Nuestra Misión</a:t>
            </a:r>
            <a:endParaRPr lang="es-CO" sz="2000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3568" y="3316922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20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Nuestra Visión</a:t>
            </a:r>
            <a:endParaRPr lang="es-CO" sz="2000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92576" y="4077072"/>
            <a:ext cx="8183880" cy="1224136"/>
          </a:xfrm>
          <a:prstGeom prst="rect">
            <a:avLst/>
          </a:prstGeom>
        </p:spPr>
        <p:txBody>
          <a:bodyPr vert="horz" lIns="182880" tIns="91440"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es-ES" sz="1800" dirty="0"/>
              <a:t>U</a:t>
            </a:r>
            <a:r>
              <a:rPr lang="es-ES" sz="1800" dirty="0" smtClean="0"/>
              <a:t>na </a:t>
            </a:r>
            <a:r>
              <a:rPr lang="es-ES" sz="1800" dirty="0"/>
              <a:t>Institución Educativa que pretende el mejoramiento de las condiciones ambientales mediante la protección y preservación de los  ecosistemas y el uso racional de los recursos naturales a través de una formación ecológica, científica, crítica, democrática, humanista y solidaria</a:t>
            </a:r>
            <a:r>
              <a:rPr lang="es-ES" sz="1800" dirty="0" smtClean="0"/>
              <a:t>. </a:t>
            </a:r>
            <a:endParaRPr lang="es-CO" sz="1800" dirty="0" smtClean="0"/>
          </a:p>
          <a:p>
            <a:pPr marL="0" indent="0" algn="just">
              <a:buFont typeface="Wingdings 2"/>
              <a:buNone/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540437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dirty="0" smtClean="0"/>
              <a:t>Horizontes Institucionales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398" y="1412776"/>
            <a:ext cx="818388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dirty="0"/>
              <a:t>1. Fomentar una conciencia hacia formas </a:t>
            </a:r>
            <a:r>
              <a:rPr lang="es-ES_tradnl" dirty="0" err="1"/>
              <a:t>autogestivas</a:t>
            </a:r>
            <a:r>
              <a:rPr lang="es-ES_tradnl" dirty="0"/>
              <a:t> propias del sector </a:t>
            </a:r>
            <a:r>
              <a:rPr lang="es-ES_tradnl" dirty="0" smtClean="0"/>
              <a:t>rural: </a:t>
            </a:r>
            <a:r>
              <a:rPr lang="es-ES_tradnl" dirty="0"/>
              <a:t>en la defensa del medio ambiente.</a:t>
            </a:r>
            <a:endParaRPr lang="es-CO" dirty="0"/>
          </a:p>
          <a:p>
            <a:pPr marL="0" indent="0">
              <a:buNone/>
            </a:pPr>
            <a:r>
              <a:rPr lang="es-ES_tradnl" dirty="0"/>
              <a:t>2. Proporcionar una formación integral a los </a:t>
            </a:r>
            <a:r>
              <a:rPr lang="es-ES_tradnl" dirty="0" smtClean="0"/>
              <a:t>estudiantes mediante </a:t>
            </a:r>
            <a:r>
              <a:rPr lang="es-ES_tradnl" dirty="0"/>
              <a:t>el desarrollo de capacidades intelectuales, físicas, morales y laborales que lo convierten en una persona capaz de resolver con éxito situaciones de la vida diaria y que responda a las necesidades de la sociedad.</a:t>
            </a:r>
            <a:endParaRPr lang="es-CO" dirty="0"/>
          </a:p>
          <a:p>
            <a:pPr marL="0" indent="0">
              <a:buNone/>
            </a:pPr>
            <a:r>
              <a:rPr lang="es-ES_tradnl" dirty="0"/>
              <a:t>3. Desarrollar políticas ecológicas en lo humano y en lo ambiental generando convivencia armónica en los diferentes estamentos mediante el conocimiento previo de las normas y procedimientos, respeto a deberes y derechos de los estudiantes y demás entes que lo rodean.</a:t>
            </a:r>
            <a:endParaRPr lang="es-CO" dirty="0"/>
          </a:p>
          <a:p>
            <a:pPr marL="0" indent="0">
              <a:buNone/>
            </a:pPr>
            <a:r>
              <a:rPr lang="es-ES_tradnl" dirty="0"/>
              <a:t>4. Facilitar al estudiante el desarrollo de un currículo de alta calidad académica y humana para proyectarlo a estudios superiores que lo vinculen al sector productivo, laboral y social</a:t>
            </a:r>
            <a:r>
              <a:rPr lang="es-ES_tradnl" dirty="0" smtClean="0"/>
              <a:t>.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539552" y="908720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20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Nuestros Objetivos</a:t>
            </a:r>
            <a:endParaRPr lang="es-CO" sz="2000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0676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6551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Plan de Mejoramiento Institucional</a:t>
            </a:r>
            <a:br>
              <a:rPr lang="es-CO" dirty="0" smtClean="0"/>
            </a:br>
            <a:r>
              <a:rPr lang="es-CO" sz="2700" dirty="0" smtClean="0">
                <a:solidFill>
                  <a:srgbClr val="FF0000"/>
                </a:solidFill>
              </a:rPr>
              <a:t>Prioridades en el Área de Gestión Académica</a:t>
            </a:r>
            <a:endParaRPr lang="es-CO" dirty="0">
              <a:solidFill>
                <a:srgbClr val="FF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8902"/>
              </p:ext>
            </p:extLst>
          </p:nvPr>
        </p:nvGraphicFramePr>
        <p:xfrm>
          <a:off x="468313" y="836712"/>
          <a:ext cx="8424167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69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6551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Plan de Mejoramiento Institucional</a:t>
            </a:r>
            <a:br>
              <a:rPr lang="es-CO" dirty="0" smtClean="0"/>
            </a:br>
            <a:r>
              <a:rPr lang="es-CO" sz="2700" dirty="0" smtClean="0">
                <a:solidFill>
                  <a:srgbClr val="FF0000"/>
                </a:solidFill>
              </a:rPr>
              <a:t>Prioridades en el Área de Gestión Administrativa</a:t>
            </a:r>
            <a:endParaRPr lang="es-CO" dirty="0">
              <a:solidFill>
                <a:srgbClr val="FF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36432"/>
              </p:ext>
            </p:extLst>
          </p:nvPr>
        </p:nvGraphicFramePr>
        <p:xfrm>
          <a:off x="468313" y="836712"/>
          <a:ext cx="8424167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245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6551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Plan de Mejoramiento Institucional</a:t>
            </a:r>
            <a:br>
              <a:rPr lang="es-CO" dirty="0" smtClean="0"/>
            </a:br>
            <a:r>
              <a:rPr lang="es-CO" sz="2700" dirty="0" smtClean="0">
                <a:solidFill>
                  <a:srgbClr val="FF0000"/>
                </a:solidFill>
              </a:rPr>
              <a:t>Prioridades en el Área de Gestión Comunitaria</a:t>
            </a:r>
            <a:endParaRPr lang="es-CO" dirty="0">
              <a:solidFill>
                <a:srgbClr val="FF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73494"/>
              </p:ext>
            </p:extLst>
          </p:nvPr>
        </p:nvGraphicFramePr>
        <p:xfrm>
          <a:off x="468313" y="836712"/>
          <a:ext cx="8424167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94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00B050"/>
      </a:lt2>
      <a:accent1>
        <a:srgbClr val="00B05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462</TotalTime>
  <Words>498</Words>
  <Application>Microsoft Office PowerPoint</Application>
  <PresentationFormat>Presentación en pantalla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Aspecto</vt:lpstr>
      <vt:lpstr>Jornada Docente: </vt:lpstr>
      <vt:lpstr>Agenda</vt:lpstr>
      <vt:lpstr>Orientaciones Directivas</vt:lpstr>
      <vt:lpstr>Reflexión sobre Modelos y Enfoques Pedagógicos</vt:lpstr>
      <vt:lpstr>Horizontes Institucionales</vt:lpstr>
      <vt:lpstr>Horizontes Institucionales</vt:lpstr>
      <vt:lpstr>Plan de Mejoramiento Institucional Prioridades en el Área de Gestión Académica</vt:lpstr>
      <vt:lpstr>Plan de Mejoramiento Institucional Prioridades en el Área de Gestión Administrativa</vt:lpstr>
      <vt:lpstr>Plan de Mejoramiento Institucional Prioridades en el Área de Gestión Comunitaria</vt:lpstr>
      <vt:lpstr>Presencia del Modelo  Escuela Nueva en el Campo Aplicado  del  Colegio Ecológico</vt:lpstr>
      <vt:lpstr>Presentación de PowerPoint</vt:lpstr>
      <vt:lpstr>Presentación de PowerPoint</vt:lpstr>
      <vt:lpstr>¿Cuáles son los fundamentos del modelo E.N?  ¿Cómo se evidencian en la práctica didáctico pedagógica del Col. Ecológico?  ¿Qué hace falta?  ¿Qué proponemos para acordar una adaptación contextualizada y pertinente </vt:lpstr>
      <vt:lpstr>Taller por Equipos Reflexión y diálogos Acuerdos Compromisos  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Hugo Pulido</dc:creator>
  <cp:lastModifiedBy>Jaime Hugo Pulido</cp:lastModifiedBy>
  <cp:revision>19</cp:revision>
  <dcterms:created xsi:type="dcterms:W3CDTF">2015-02-20T14:13:33Z</dcterms:created>
  <dcterms:modified xsi:type="dcterms:W3CDTF">2015-02-21T01:38:26Z</dcterms:modified>
</cp:coreProperties>
</file>